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924631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9" y="1073932"/>
            <a:ext cx="8558002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869" y="302305"/>
            <a:ext cx="924631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48" y="1038714"/>
            <a:ext cx="7971211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3869" y="302305"/>
            <a:ext cx="924631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&lt;Data Acquisition Systems for Experimental Nuclear Physics&gt;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60" y="1260288"/>
            <a:ext cx="662235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785" y="310326"/>
            <a:ext cx="924631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 and Data Acquisition(I)&gt;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39" y="1153600"/>
            <a:ext cx="704149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785" y="310326"/>
            <a:ext cx="924631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 and Data Acquisition(I)&gt;   “</a:t>
            </a:r>
            <a:r>
              <a:rPr lang="en-US" altLang="zh-CN" dirty="0" smtClean="0"/>
              <a:t>Trigger </a:t>
            </a:r>
            <a:r>
              <a:rPr lang="en-US" altLang="zh-CN" dirty="0"/>
              <a:t>and data </a:t>
            </a:r>
            <a:r>
              <a:rPr lang="en-US" altLang="zh-CN" dirty="0" smtClean="0"/>
              <a:t>acquisition” CERN, N .Ellis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18" y="1050526"/>
            <a:ext cx="705673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819124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15</cp:revision>
  <dcterms:created xsi:type="dcterms:W3CDTF">2018-10-16T18:13:04Z</dcterms:created>
  <dcterms:modified xsi:type="dcterms:W3CDTF">2018-10-17T01:26:17Z</dcterms:modified>
</cp:coreProperties>
</file>