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99" r:id="rId36"/>
    <p:sldId id="300" r:id="rId37"/>
    <p:sldId id="262" r:id="rId38"/>
    <p:sldId id="270" r:id="rId39"/>
    <p:sldId id="263" r:id="rId40"/>
    <p:sldId id="264" r:id="rId41"/>
    <p:sldId id="271" r:id="rId42"/>
    <p:sldId id="272" r:id="rId43"/>
    <p:sldId id="273" r:id="rId44"/>
    <p:sldId id="274" r:id="rId45"/>
    <p:sldId id="275" r:id="rId46"/>
    <p:sldId id="276"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10/24/2018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10/24/2018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02432" y="2302512"/>
            <a:ext cx="8002181"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2.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kinematics </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smtClean="0">
                <a:latin typeface="Times New Roman" panose="02020603050405020304" pitchFamily="18" charset="0"/>
                <a:cs typeface="Times New Roman" panose="02020603050405020304" pitchFamily="18" charset="0"/>
              </a:rPr>
              <a:t>2</a:t>
            </a:r>
            <a:r>
              <a:rPr lang="en-US" b="1" u="sng" dirty="0" smtClean="0">
                <a:latin typeface="Times New Roman" panose="02020603050405020304" pitchFamily="18" charset="0"/>
                <a:cs typeface="Times New Roman" panose="02020603050405020304" pitchFamily="18" charset="0"/>
              </a:rPr>
              <a:t>: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smtClean="0">
                <a:latin typeface="Times New Roman" panose="02020603050405020304" pitchFamily="18" charset="0"/>
                <a:cs typeface="Times New Roman" panose="02020603050405020304" pitchFamily="18" charset="0"/>
              </a:rPr>
              <a:t>4</a:t>
            </a:r>
            <a:r>
              <a:rPr lang="en-US" b="1" u="sng" dirty="0" smtClean="0">
                <a:latin typeface="Times New Roman" panose="02020603050405020304" pitchFamily="18" charset="0"/>
                <a:cs typeface="Times New Roman" panose="02020603050405020304" pitchFamily="18" charset="0"/>
              </a:rPr>
              <a:t>: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endParaRPr lang="en-US" altLang="zh-CN"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33491" y="2257689"/>
            <a:ext cx="886279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3" y="554396"/>
            <a:ext cx="9866840"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716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142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do simultaneous fit?</a:t>
            </a:r>
            <a:endPar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889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0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52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86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50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6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a:t>
            </a:r>
            <a:r>
              <a:rPr lang="en-US" altLang="zh-CN" dirty="0" smtClean="0">
                <a:latin typeface="Times New Roman" panose="02020603050405020304" pitchFamily="18" charset="0"/>
                <a:cs typeface="Times New Roman" panose="02020603050405020304" pitchFamily="18" charset="0"/>
              </a:rPr>
              <a:t>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a:t>
            </a:r>
            <a:r>
              <a:rPr lang="en-US" dirty="0" smtClean="0">
                <a:latin typeface="Times New Roman" panose="02020603050405020304" pitchFamily="18" charset="0"/>
                <a:cs typeface="Times New Roman" panose="02020603050405020304" pitchFamily="18" charset="0"/>
              </a:rPr>
              <a:t>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t>
            </a:r>
            <a:r>
              <a:rPr lang="en-US" dirty="0" smtClean="0">
                <a:latin typeface="Times New Roman" panose="02020603050405020304" pitchFamily="18" charset="0"/>
                <a:cs typeface="Times New Roman" panose="02020603050405020304" pitchFamily="18" charset="0"/>
              </a:rPr>
              <a:t>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a:t>
            </a:r>
            <a:r>
              <a:rPr lang="en-US" dirty="0" smtClean="0">
                <a:latin typeface="Times New Roman" panose="02020603050405020304" pitchFamily="18" charset="0"/>
                <a:cs typeface="Times New Roman" panose="02020603050405020304" pitchFamily="18" charset="0"/>
              </a:rPr>
              <a:t>hand</a:t>
            </a:r>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t>
            </a:r>
            <a:r>
              <a:rPr lang="en-US" dirty="0" smtClean="0">
                <a:latin typeface="Times New Roman" panose="02020603050405020304" pitchFamily="18" charset="0"/>
                <a:cs typeface="Times New Roman" panose="02020603050405020304" pitchFamily="18" charset="0"/>
              </a:rPr>
              <a:t>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1792</Words>
  <Application>Microsoft Office PowerPoint</Application>
  <PresentationFormat>Widescreen</PresentationFormat>
  <Paragraphs>219</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宋体</vt:lpstr>
      <vt:lpstr>Arial</vt:lpstr>
      <vt:lpstr>Arial Rounded MT Bold</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132</cp:revision>
  <dcterms:created xsi:type="dcterms:W3CDTF">2018-10-22T20:50:47Z</dcterms:created>
  <dcterms:modified xsi:type="dcterms:W3CDTF">2018-10-25T02:27:26Z</dcterms:modified>
</cp:coreProperties>
</file>