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4C7-CE74-40BE-9A81-F48CEFF7399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870" y="268941"/>
            <a:ext cx="771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Q1: What is an event? What is an entry? What is multiplicity?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7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01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205" y="294901"/>
            <a:ext cx="6338994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google &lt;Triggering in Particle Physics Experiments&gt;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05" y="1385991"/>
            <a:ext cx="8184589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819124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0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Fenhai</dc:creator>
  <cp:lastModifiedBy>Guan, Fenhai</cp:lastModifiedBy>
  <cp:revision>16</cp:revision>
  <dcterms:created xsi:type="dcterms:W3CDTF">2018-10-16T18:13:04Z</dcterms:created>
  <dcterms:modified xsi:type="dcterms:W3CDTF">2018-10-30T17:23:22Z</dcterms:modified>
</cp:coreProperties>
</file>