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3" r:id="rId5"/>
    <p:sldId id="264" r:id="rId6"/>
    <p:sldId id="270" r:id="rId7"/>
    <p:sldId id="259" r:id="rId8"/>
    <p:sldId id="285" r:id="rId9"/>
    <p:sldId id="286" r:id="rId10"/>
    <p:sldId id="287" r:id="rId11"/>
    <p:sldId id="288" r:id="rId12"/>
    <p:sldId id="289" r:id="rId13"/>
    <p:sldId id="260" r:id="rId14"/>
    <p:sldId id="280" r:id="rId15"/>
    <p:sldId id="281" r:id="rId16"/>
    <p:sldId id="282" r:id="rId17"/>
    <p:sldId id="283" r:id="rId18"/>
    <p:sldId id="284" r:id="rId19"/>
    <p:sldId id="261" r:id="rId20"/>
    <p:sldId id="269" r:id="rId21"/>
    <p:sldId id="262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905605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37" y="1885301"/>
            <a:ext cx="6861848" cy="45154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023" y="1885301"/>
            <a:ext cx="2975811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符合事件：同时发生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88732" y="617253"/>
            <a:ext cx="469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Trigger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48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5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7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4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76" y="1038715"/>
            <a:ext cx="7971211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08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62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0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99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13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20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5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7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7" y="1133829"/>
            <a:ext cx="662235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0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568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&lt;Trigger and Data Acquisition(I)&gt;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2" y="1377336"/>
            <a:ext cx="7041490" cy="52887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741" y="1192670"/>
            <a:ext cx="3852153" cy="646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作为时间信号的</a:t>
            </a:r>
            <a:r>
              <a:rPr lang="en-US" altLang="zh-CN" dirty="0" smtClean="0"/>
              <a:t>Trigger: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Trigger</a:t>
            </a:r>
            <a:r>
              <a:rPr lang="zh-CN" altLang="en-US" dirty="0" smtClean="0"/>
              <a:t>信号必须首先进入到</a:t>
            </a:r>
            <a:r>
              <a:rPr lang="en-US" altLang="zh-CN" dirty="0" smtClean="0"/>
              <a:t>TDC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6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568"/>
            <a:ext cx="924631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google &lt;Trigger and Data Acquisition(I)&gt;   “</a:t>
            </a:r>
            <a:r>
              <a:rPr lang="en-US" altLang="zh-CN" sz="1200" dirty="0" smtClean="0"/>
              <a:t>Trigger </a:t>
            </a:r>
            <a:r>
              <a:rPr lang="en-US" altLang="zh-CN" sz="1200" dirty="0"/>
              <a:t>and data </a:t>
            </a:r>
            <a:r>
              <a:rPr lang="en-US" altLang="zh-CN" sz="1200" dirty="0" smtClean="0"/>
              <a:t>acquisition” CERN, N .Ellis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8" y="1050526"/>
            <a:ext cx="705673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1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17" y="3614465"/>
            <a:ext cx="9097491" cy="29322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567" y="1322586"/>
            <a:ext cx="745587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block of the chain has a specific function, which forces the user to manage several individual blocks for the system to successfully extract all the relevant quantities. </a:t>
            </a:r>
            <a:r>
              <a:rPr lang="en-US" altLang="zh-CN" b="1" i="1" dirty="0" smtClean="0">
                <a:solidFill>
                  <a:srgbClr val="FF0000"/>
                </a:solidFill>
              </a:rPr>
              <a:t>There is why we need calibrations!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67" y="2860064"/>
            <a:ext cx="745587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Preamplifier:  </a:t>
            </a:r>
            <a:r>
              <a:rPr lang="en-US" altLang="zh-CN" dirty="0" smtClean="0"/>
              <a:t>is a very low noise analog circuit close to the detector, produces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an output signal with a S/N ratio(</a:t>
            </a:r>
            <a:r>
              <a:rPr lang="zh-CN" altLang="en-US" dirty="0" smtClean="0"/>
              <a:t>信噪比</a:t>
            </a:r>
            <a:r>
              <a:rPr lang="en-US" altLang="zh-CN" dirty="0" smtClean="0"/>
              <a:t>) suitable for </a:t>
            </a:r>
            <a:r>
              <a:rPr lang="en-US" altLang="zh-CN" dirty="0" err="1" smtClean="0"/>
              <a:t>transimission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54" y="703018"/>
            <a:ext cx="906193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Charge sensitive preamplifier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: </a:t>
            </a:r>
            <a:endParaRPr lang="en-US" altLang="zh-CN" b="1" i="1" u="sng" dirty="0" smtClean="0">
              <a:solidFill>
                <a:srgbClr val="FF0000"/>
              </a:solidFill>
            </a:endParaRPr>
          </a:p>
          <a:p>
            <a:endParaRPr lang="en-US" altLang="zh-CN" b="1" i="1" u="sng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/>
              <a:t>Integrate the signal coming from the detector, converting the charge into voltage amplitude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 charge sensitive preamplifier is composed of a </a:t>
            </a:r>
            <a:r>
              <a:rPr lang="en-US" altLang="zh-CN" smtClean="0"/>
              <a:t>simple capacitor.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5" y="3171929"/>
            <a:ext cx="1953095" cy="28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3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164"/>
            <a:ext cx="819124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Date: 2018-10-19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304</Words>
  <Application>Microsoft Office PowerPoint</Application>
  <PresentationFormat>宽屏</PresentationFormat>
  <Paragraphs>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37</cp:revision>
  <dcterms:created xsi:type="dcterms:W3CDTF">2018-10-16T18:13:04Z</dcterms:created>
  <dcterms:modified xsi:type="dcterms:W3CDTF">2018-10-20T01:08:21Z</dcterms:modified>
</cp:coreProperties>
</file>