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9" r:id="rId4"/>
    <p:sldId id="260" r:id="rId5"/>
    <p:sldId id="263" r:id="rId6"/>
    <p:sldId id="264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FB68E-0BF6-4F50-894F-05F919509A4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9A80-4375-46D6-A3E8-864587C35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9A80-4375-46D6-A3E8-864587C35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205" y="294901"/>
            <a:ext cx="633899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&lt;Triggering in Particle Physics Experiments&gt;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5" y="1385991"/>
            <a:ext cx="818458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>
                <a:solidFill>
                  <a:srgbClr val="FF0000"/>
                </a:solidFill>
              </a:rPr>
              <a:t>: https://cds.cern.ch/record/941318/files/p361.pdf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8626" y="832919"/>
            <a:ext cx="253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Luminosity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count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blipFill rotWithShape="0">
                <a:blip r:embed="rId2"/>
                <a:stretch>
                  <a:fillRect l="-70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Computation of fixed target luminosity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●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beam flux: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the number of particle per second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when the target is homogeneous and larger than the </a:t>
                </a:r>
                <a:endParaRPr lang="en-US" dirty="0"/>
              </a:p>
              <a:p>
                <a:r>
                  <a:rPr lang="en-US" dirty="0" smtClean="0"/>
                  <a:t>          incoming beam, the distribution of beam is not important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for the luminosity.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 target is described by its number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and its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 the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luminosity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22" y="3241141"/>
            <a:ext cx="4799603" cy="294844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16200000">
            <a:off x="8709435" y="3071437"/>
            <a:ext cx="253497" cy="5313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2908" y="2473600"/>
            <a:ext cx="233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Number of interaction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per beam particle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325069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2018-11-01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Source:https</a:t>
            </a:r>
            <a:r>
              <a:rPr lang="en-US" altLang="zh-CN" dirty="0">
                <a:solidFill>
                  <a:srgbClr val="FF0000"/>
                </a:solidFill>
              </a:rPr>
              <a:t>://facultystaff.richmond.edu/~</a:t>
            </a:r>
            <a:r>
              <a:rPr lang="en-US" altLang="zh-CN" dirty="0" err="1">
                <a:solidFill>
                  <a:srgbClr val="FF0000"/>
                </a:solidFill>
              </a:rPr>
              <a:t>ggilfoyl</a:t>
            </a:r>
            <a:r>
              <a:rPr lang="en-US" altLang="zh-CN" dirty="0">
                <a:solidFill>
                  <a:srgbClr val="FF0000"/>
                </a:solidFill>
              </a:rPr>
              <a:t>/research/nuclearCrossSections.pdf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643" y="878186"/>
            <a:ext cx="519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cross section?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48" y="1571706"/>
            <a:ext cx="296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Types of cross sections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30" y="1642896"/>
            <a:ext cx="6306897" cy="47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534" y="114098"/>
            <a:ext cx="406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Measurement of Cross section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95057"/>
            <a:ext cx="5948473" cy="4599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11" y="1272760"/>
            <a:ext cx="5970027" cy="4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r>
              <a:rPr lang="en-US" altLang="zh-CN" dirty="0" smtClean="0">
                <a:solidFill>
                  <a:srgbClr val="FF0000"/>
                </a:solidFill>
              </a:rPr>
              <a:t>: 2018-11-06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 smtClean="0">
                <a:solidFill>
                  <a:srgbClr val="FF0000"/>
                </a:solidFill>
              </a:rPr>
              <a:t>: Talk to Daniele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4348" y="1158844"/>
            <a:ext cx="341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62" y="1885421"/>
            <a:ext cx="91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●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event ? What is an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entry? What is multiplicity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● </a:t>
            </a:r>
            <a:r>
              <a:rPr lang="en-US" b="1" dirty="0" smtClean="0">
                <a:solidFill>
                  <a:srgbClr val="00B050"/>
                </a:solidFill>
              </a:rPr>
              <a:t>event:</a:t>
            </a:r>
            <a:r>
              <a:rPr lang="en-US" dirty="0" smtClean="0"/>
              <a:t> the results after </a:t>
            </a:r>
            <a:r>
              <a:rPr lang="en-US" b="1" dirty="0" smtClean="0">
                <a:solidFill>
                  <a:srgbClr val="FF0000"/>
                </a:solidFill>
              </a:rPr>
              <a:t>a fundamental interaction </a:t>
            </a:r>
            <a:r>
              <a:rPr lang="en-US" dirty="0" smtClean="0"/>
              <a:t>took place between subatomic particles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● </a:t>
            </a:r>
            <a:r>
              <a:rPr lang="en-US" b="1" dirty="0" smtClean="0">
                <a:solidFill>
                  <a:srgbClr val="00B050"/>
                </a:solidFill>
              </a:rPr>
              <a:t>an entry: </a:t>
            </a:r>
            <a:r>
              <a:rPr lang="en-US" dirty="0" smtClean="0"/>
              <a:t>the same as an entry, including </a:t>
            </a:r>
            <a:r>
              <a:rPr lang="en-US" b="1" dirty="0" smtClean="0">
                <a:solidFill>
                  <a:srgbClr val="FF0000"/>
                </a:solidFill>
              </a:rPr>
              <a:t>particles detected in one trigger period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● </a:t>
            </a:r>
            <a:r>
              <a:rPr lang="en-US" b="1" dirty="0" smtClean="0">
                <a:solidFill>
                  <a:srgbClr val="00B050"/>
                </a:solidFill>
              </a:rPr>
              <a:t>multiplicity: </a:t>
            </a:r>
            <a:r>
              <a:rPr lang="en-US" dirty="0" smtClean="0"/>
              <a:t>the number of particles detected in an entry (within one trigger period)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8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6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6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205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Guan, Fenhai</cp:lastModifiedBy>
  <cp:revision>35</cp:revision>
  <dcterms:created xsi:type="dcterms:W3CDTF">2018-10-16T18:13:04Z</dcterms:created>
  <dcterms:modified xsi:type="dcterms:W3CDTF">2018-11-06T16:55:33Z</dcterms:modified>
</cp:coreProperties>
</file>