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97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74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70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9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20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13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78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07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55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88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39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484C7-CE74-40BE-9A81-F48CEFF7399F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22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6268" y="278859"/>
            <a:ext cx="3056021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日期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来源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11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6268" y="278859"/>
            <a:ext cx="3056021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日期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来源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89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6268" y="278859"/>
            <a:ext cx="3056021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日期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来源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22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6268" y="278859"/>
            <a:ext cx="3056021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日期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来源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4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 Fenhai</dc:creator>
  <cp:lastModifiedBy>Guan Fenhai</cp:lastModifiedBy>
  <cp:revision>5</cp:revision>
  <dcterms:created xsi:type="dcterms:W3CDTF">2018-10-16T18:13:04Z</dcterms:created>
  <dcterms:modified xsi:type="dcterms:W3CDTF">2018-10-16T18:15:26Z</dcterms:modified>
</cp:coreProperties>
</file>