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9718" y="833718"/>
            <a:ext cx="38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Calibration on Silicon Detectors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764" y="15957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eight well-known alpha energies,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3" y="24433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539" y="3638962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1976" y="945340"/>
            <a:ext cx="10461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On determining dead layer and detector thicknesses for a position-sensitive silicon detector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4</cp:revision>
  <dcterms:created xsi:type="dcterms:W3CDTF">2018-10-24T01:48:48Z</dcterms:created>
  <dcterms:modified xsi:type="dcterms:W3CDTF">2018-10-24T02:14:03Z</dcterms:modified>
</cp:coreProperties>
</file>