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6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2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2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7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4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5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1F9E-BB21-4ADB-B707-20B3786FE04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2018-10-23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https://groups.nscl.msu.edu/hira/05049/LASSA_Calibrations.pdf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9718" y="833718"/>
            <a:ext cx="38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Calibration on Silicon Detectors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3764" y="1595718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Th228, characterized by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 well-known alpha energies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alpha peak are separated by at least 0.1MeV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763" y="2443353"/>
            <a:ext cx="10793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silicon detector is placed in front of the double sided E silicon detector,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 can be calibrated by 228Th source as discussed above; while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source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calibrate E detector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539" y="3638962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Q1: How to calibrate the double side SSD in our experiment?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61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44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43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73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2018-10-24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1976" y="945340"/>
            <a:ext cx="10461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On determining dead layer and detector thicknesses for a position-sensitive silicon detector</a:t>
            </a:r>
            <a:endParaRPr lang="en-US" b="1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3429" y="1675237"/>
            <a:ext cx="475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Q1: </a:t>
            </a:r>
            <a:r>
              <a:rPr lang="zh-CN" altLang="en-US" dirty="0" smtClean="0"/>
              <a:t>放射源发射粒子是各向同性的吗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64312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</a:t>
            </a:r>
            <a:r>
              <a:rPr lang="en-US" sz="1600" dirty="0" smtClean="0">
                <a:solidFill>
                  <a:srgbClr val="FF0000"/>
                </a:solidFill>
              </a:rPr>
              <a:t>: 2018</a:t>
            </a:r>
            <a:r>
              <a:rPr lang="en-US" altLang="zh-CN" sz="1600" dirty="0" smtClean="0">
                <a:solidFill>
                  <a:srgbClr val="FF0000"/>
                </a:solidFill>
              </a:rPr>
              <a:t>-10-28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</a:t>
            </a:r>
            <a:r>
              <a:rPr lang="en-US" sz="1600" dirty="0" smtClean="0">
                <a:solidFill>
                  <a:srgbClr val="FF0000"/>
                </a:solidFill>
              </a:rPr>
              <a:t>: T</a:t>
            </a:r>
            <a:r>
              <a:rPr lang="en-US" sz="1600" dirty="0" smtClean="0">
                <a:solidFill>
                  <a:srgbClr val="FF0000"/>
                </a:solidFill>
              </a:rPr>
              <a:t>alk with Daniele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6947" y="955220"/>
            <a:ext cx="6713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Si-Si-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detector data analysis procedures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2648" y="1664219"/>
            <a:ext cx="94137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Energy calibrations of Si detector with alpha source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Charge sharing method to determine the position of the hits: if the hit happens between two strips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Calibrations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CsI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Pixelization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Multiplicity analysis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Double hit or multi-hit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Particle Identification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5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</a:t>
            </a:r>
            <a:r>
              <a:rPr lang="en-US" sz="1600" dirty="0" smtClean="0">
                <a:solidFill>
                  <a:srgbClr val="FF0000"/>
                </a:solidFill>
              </a:rPr>
              <a:t>: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</a:t>
            </a:r>
            <a:r>
              <a:rPr lang="en-US" sz="1600" dirty="0" smtClean="0">
                <a:solidFill>
                  <a:srgbClr val="FF0000"/>
                </a:solidFill>
              </a:rPr>
              <a:t>: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9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</a:t>
            </a:r>
            <a:r>
              <a:rPr lang="en-US" sz="1600" dirty="0" smtClean="0">
                <a:solidFill>
                  <a:srgbClr val="FF0000"/>
                </a:solidFill>
              </a:rPr>
              <a:t>: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</a:t>
            </a:r>
            <a:r>
              <a:rPr lang="en-US" sz="1600" dirty="0" smtClean="0">
                <a:solidFill>
                  <a:srgbClr val="FF0000"/>
                </a:solidFill>
              </a:rPr>
              <a:t>: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8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</a:t>
            </a:r>
            <a:r>
              <a:rPr lang="en-US" sz="1600" dirty="0" smtClean="0">
                <a:solidFill>
                  <a:srgbClr val="FF0000"/>
                </a:solidFill>
              </a:rPr>
              <a:t>: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</a:t>
            </a:r>
            <a:r>
              <a:rPr lang="en-US" sz="1600" dirty="0" smtClean="0">
                <a:solidFill>
                  <a:srgbClr val="FF0000"/>
                </a:solidFill>
              </a:rPr>
              <a:t>: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4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</a:t>
            </a:r>
            <a:r>
              <a:rPr lang="en-US" sz="1600" dirty="0" smtClean="0">
                <a:solidFill>
                  <a:srgbClr val="FF0000"/>
                </a:solidFill>
              </a:rPr>
              <a:t>: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</a:t>
            </a:r>
            <a:r>
              <a:rPr lang="en-US" sz="1600" dirty="0" smtClean="0">
                <a:solidFill>
                  <a:srgbClr val="FF0000"/>
                </a:solidFill>
              </a:rPr>
              <a:t>: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0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6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53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196</Words>
  <Application>Microsoft Office PowerPoint</Application>
  <PresentationFormat>宽屏</PresentationFormat>
  <Paragraphs>28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NSCL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Guan, Fenhai</dc:creator>
  <cp:lastModifiedBy>Guan Fenhai</cp:lastModifiedBy>
  <cp:revision>14</cp:revision>
  <dcterms:created xsi:type="dcterms:W3CDTF">2018-10-24T01:48:48Z</dcterms:created>
  <dcterms:modified xsi:type="dcterms:W3CDTF">2018-10-28T04:57:55Z</dcterms:modified>
</cp:coreProperties>
</file>