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6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7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4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70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9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3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78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07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55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8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84C7-CE74-40BE-9A81-F48CEFF7399F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9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84C7-CE74-40BE-9A81-F48CEFF7399F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4217A-9DEF-4C3C-A0F8-4A89C7FEE1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22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870" y="268941"/>
            <a:ext cx="771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Q1: What is an event? What is an entry? What is multiplicity?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73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056021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Source: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75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056021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Source: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07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01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205" y="294901"/>
            <a:ext cx="6338994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 2018-10-15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Source: google &lt;Triggering in Particle Physics Experiments&gt;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05" y="1385991"/>
            <a:ext cx="8184589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1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8191240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 </a:t>
            </a:r>
            <a:r>
              <a:rPr lang="en-US" altLang="zh-CN" dirty="0" smtClean="0">
                <a:solidFill>
                  <a:srgbClr val="FF0000"/>
                </a:solidFill>
              </a:rPr>
              <a:t>2018-11-01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</a:t>
            </a:r>
            <a:r>
              <a:rPr lang="en-US" altLang="zh-CN" dirty="0">
                <a:solidFill>
                  <a:srgbClr val="FF0000"/>
                </a:solidFill>
              </a:rPr>
              <a:t>: https://cds.cern.ch/record/941318/files/p361.pdf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08626" y="832919"/>
            <a:ext cx="2534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Luminosity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99176" y="1571706"/>
                <a:ext cx="7792888" cy="508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● count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76" y="1571706"/>
                <a:ext cx="7792888" cy="508537"/>
              </a:xfrm>
              <a:prstGeom prst="rect">
                <a:avLst/>
              </a:prstGeom>
              <a:blipFill rotWithShape="0">
                <a:blip r:embed="rId2"/>
                <a:stretch>
                  <a:fillRect l="-704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99176" y="2219959"/>
                <a:ext cx="7792888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● Computation of fixed target luminosity</a:t>
                </a:r>
              </a:p>
              <a:p>
                <a:endParaRPr lang="en-US" dirty="0"/>
              </a:p>
              <a:p>
                <a:r>
                  <a:rPr lang="en-US" dirty="0" smtClean="0"/>
                  <a:t>      ●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beam flux: </a:t>
                </a:r>
                <a14:m>
                  <m:oMath xmlns:m="http://schemas.openxmlformats.org/officeDocument/2006/math">
                    <m:r>
                      <a:rPr lang="el-G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, </a:t>
                </a:r>
                <a:r>
                  <a:rPr lang="en-US" dirty="0" smtClean="0"/>
                  <a:t>the number of particle per second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when the target is homogeneous and larger than the </a:t>
                </a:r>
                <a:endParaRPr lang="en-US" dirty="0"/>
              </a:p>
              <a:p>
                <a:r>
                  <a:rPr lang="en-US" dirty="0" smtClean="0"/>
                  <a:t>          incoming beam, the distribution of beam is not important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for the luminosity.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● the target is described by its number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 smtClean="0"/>
                  <a:t> and its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, the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luminosity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76" y="2219959"/>
                <a:ext cx="7792888" cy="2862322"/>
              </a:xfrm>
              <a:prstGeom prst="rect">
                <a:avLst/>
              </a:prstGeom>
              <a:blipFill rotWithShape="0">
                <a:blip r:embed="rId3"/>
                <a:stretch>
                  <a:fillRect l="-704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922" y="3241141"/>
            <a:ext cx="4799603" cy="2948447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 rot="16200000">
            <a:off x="8709435" y="3071437"/>
            <a:ext cx="253497" cy="531390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32908" y="2473600"/>
            <a:ext cx="233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Number of interaction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per beam particle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70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9325069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</a:t>
            </a:r>
            <a:r>
              <a:rPr lang="en-US" altLang="zh-CN" dirty="0" smtClean="0">
                <a:solidFill>
                  <a:srgbClr val="FF0000"/>
                </a:solidFill>
              </a:rPr>
              <a:t>: 2018-11-01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Source:https</a:t>
            </a:r>
            <a:r>
              <a:rPr lang="en-US" altLang="zh-CN" dirty="0">
                <a:solidFill>
                  <a:srgbClr val="FF0000"/>
                </a:solidFill>
              </a:rPr>
              <a:t>://facultystaff.richmond.edu/~</a:t>
            </a:r>
            <a:r>
              <a:rPr lang="en-US" altLang="zh-CN" dirty="0" err="1">
                <a:solidFill>
                  <a:srgbClr val="FF0000"/>
                </a:solidFill>
              </a:rPr>
              <a:t>ggilfoyl</a:t>
            </a:r>
            <a:r>
              <a:rPr lang="en-US" altLang="zh-CN" dirty="0">
                <a:solidFill>
                  <a:srgbClr val="FF0000"/>
                </a:solidFill>
              </a:rPr>
              <a:t>/research/nuclearCrossSections.pdf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643" y="878186"/>
            <a:ext cx="5196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measure cross section?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6748" y="1571706"/>
            <a:ext cx="296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● </a:t>
            </a:r>
            <a:r>
              <a:rPr lang="en-US" b="1" dirty="0" smtClean="0">
                <a:solidFill>
                  <a:srgbClr val="FF0000"/>
                </a:solidFill>
              </a:rPr>
              <a:t>Types of cross sections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530" y="1642896"/>
            <a:ext cx="6306897" cy="477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0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534" y="114098"/>
            <a:ext cx="406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● </a:t>
            </a:r>
            <a:r>
              <a:rPr lang="en-US" b="1" dirty="0" smtClean="0">
                <a:solidFill>
                  <a:srgbClr val="FF0000"/>
                </a:solidFill>
              </a:rPr>
              <a:t>Measurement of Cross section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4" y="1195057"/>
            <a:ext cx="5948473" cy="4599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311" y="1272760"/>
            <a:ext cx="5970027" cy="444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056021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Source: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48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056021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Source: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46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3056021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Date: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Source: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96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147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 Fenhai</dc:creator>
  <cp:lastModifiedBy>Guan, Fenhai</cp:lastModifiedBy>
  <cp:revision>31</cp:revision>
  <dcterms:created xsi:type="dcterms:W3CDTF">2018-10-16T18:13:04Z</dcterms:created>
  <dcterms:modified xsi:type="dcterms:W3CDTF">2018-11-02T01:49:43Z</dcterms:modified>
</cp:coreProperties>
</file>