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41F6-118E-4576-864E-3DAE62F41C7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51B5-E5A5-4764-A57F-00A31717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069" y="353085"/>
            <a:ext cx="44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● Formulas used to fit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6458" y="1092142"/>
                <a:ext cx="6880813" cy="108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For Z=1, Fenhai Formula: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r>
                  <a:rPr lang="en-US" b="1" dirty="0" smtClean="0"/>
                  <a:t>      </a:t>
                </a:r>
                <a:r>
                  <a:rPr lang="en-US" dirty="0" smtClean="0"/>
                  <a:t>L(E,A): light output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A     :  mass number 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58" y="1092142"/>
                <a:ext cx="6880813" cy="1084977"/>
              </a:xfrm>
              <a:prstGeom prst="rect">
                <a:avLst/>
              </a:prstGeom>
              <a:blipFill rotWithShape="0">
                <a:blip r:embed="rId2"/>
                <a:stretch>
                  <a:fillRect l="-709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16" y="268941"/>
            <a:ext cx="4193617" cy="3016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458" y="2817822"/>
            <a:ext cx="818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Z</a:t>
            </a:r>
            <a:r>
              <a:rPr lang="en-US" b="1" dirty="0" smtClean="0">
                <a:solidFill>
                  <a:srgbClr val="FF0000"/>
                </a:solidFill>
              </a:rPr>
              <a:t>&gt;=2, </a:t>
            </a:r>
            <a:r>
              <a:rPr lang="en-US" b="1" dirty="0" smtClean="0">
                <a:solidFill>
                  <a:srgbClr val="FF0000"/>
                </a:solidFill>
              </a:rPr>
              <a:t>Horn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Formula: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7355" y="3901423"/>
                <a:ext cx="5117876" cy="635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55" y="3901423"/>
                <a:ext cx="5117876" cy="6350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7355" y="3413943"/>
            <a:ext cx="473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Horn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0" y="3458237"/>
            <a:ext cx="3995014" cy="2873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53559" y="1111410"/>
            <a:ext cx="242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Results at MSU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7822" y="3901423"/>
            <a:ext cx="242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Results at MSU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748" y="280657"/>
            <a:ext cx="448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Useful references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96" y="926988"/>
            <a:ext cx="473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Horn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320 (1992) 273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1573319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N. Colonna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321 (1992) 529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2149313"/>
            <a:ext cx="535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Y. </a:t>
            </a:r>
            <a:r>
              <a:rPr lang="en-US" dirty="0" err="1" smtClean="0"/>
              <a:t>Larochelle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Meth. A 348 (1994) 167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996" y="2725307"/>
            <a:ext cx="5013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S. Aiello et al., </a:t>
            </a:r>
            <a:r>
              <a:rPr lang="en-US" dirty="0" err="1" smtClean="0"/>
              <a:t>Nucl</a:t>
            </a:r>
            <a:r>
              <a:rPr lang="en-US" dirty="0" smtClean="0"/>
              <a:t>. Instr. Meth. A 369 (1996) 50-54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996" y="3282059"/>
            <a:ext cx="467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G. </a:t>
            </a:r>
            <a:r>
              <a:rPr lang="en-US" dirty="0" err="1" smtClean="0"/>
              <a:t>Viesti</a:t>
            </a:r>
            <a:r>
              <a:rPr lang="en-US" dirty="0" smtClean="0"/>
              <a:t> et al.,</a:t>
            </a:r>
            <a:r>
              <a:rPr lang="en-US" dirty="0"/>
              <a:t> </a:t>
            </a:r>
            <a:r>
              <a:rPr lang="en-US" dirty="0" err="1" smtClean="0"/>
              <a:t>Nucl</a:t>
            </a:r>
            <a:r>
              <a:rPr lang="en-US" dirty="0" smtClean="0"/>
              <a:t>. Instr. Meth A 252 (1986) 75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113" y="3838811"/>
            <a:ext cx="5349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C.J.W. </a:t>
            </a:r>
            <a:r>
              <a:rPr lang="en-US" dirty="0" err="1" smtClean="0"/>
              <a:t>Twenhofel</a:t>
            </a:r>
            <a:r>
              <a:rPr lang="en-US" dirty="0" smtClean="0"/>
              <a:t> et al., </a:t>
            </a:r>
            <a:r>
              <a:rPr lang="en-US" dirty="0" err="1" smtClean="0"/>
              <a:t>Nucl</a:t>
            </a:r>
            <a:r>
              <a:rPr lang="en-US" dirty="0" smtClean="0"/>
              <a:t>. Instr. Meth B 51 (1990)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5726" y="496389"/>
            <a:ext cx="1155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of fit results from the literature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154" y="1349025"/>
            <a:ext cx="5143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A. Wagner et al., </a:t>
            </a:r>
            <a:r>
              <a:rPr lang="en-US" b="1" dirty="0" err="1" smtClean="0">
                <a:solidFill>
                  <a:srgbClr val="FF0000"/>
                </a:solidFill>
              </a:rPr>
              <a:t>Nucl</a:t>
            </a:r>
            <a:r>
              <a:rPr lang="en-US" b="1" dirty="0" smtClean="0">
                <a:solidFill>
                  <a:srgbClr val="FF0000"/>
                </a:solidFill>
              </a:rPr>
              <a:t>. Instr. Meth. A 456 (2001) 290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2429516"/>
            <a:ext cx="2718924" cy="2087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better fit quality is obtained by fitting isotopes of each Z with an individual empirical formula.</a:t>
                </a:r>
              </a:p>
              <a:p>
                <a:r>
                  <a:rPr lang="en-US" b="0" dirty="0" smtClean="0"/>
                  <a:t>For Z=3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0" dirty="0" smtClean="0"/>
                  <a:t>For Z=2 </a:t>
                </a:r>
                <a:r>
                  <a:rPr lang="en-US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Z=1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Only 1 calibration point is present for 1H!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18" y="2201662"/>
                <a:ext cx="8223682" cy="2074414"/>
              </a:xfrm>
              <a:prstGeom prst="rect">
                <a:avLst/>
              </a:prstGeom>
              <a:blipFill rotWithShape="0">
                <a:blip r:embed="rId3"/>
                <a:stretch>
                  <a:fillRect l="-667" t="-1471" r="-741" b="-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3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NSCL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Guan, Fenhai</dc:creator>
  <cp:lastModifiedBy>Guan, Fenhai</cp:lastModifiedBy>
  <cp:revision>3</cp:revision>
  <dcterms:created xsi:type="dcterms:W3CDTF">2018-11-02T01:55:57Z</dcterms:created>
  <dcterms:modified xsi:type="dcterms:W3CDTF">2018-11-02T01:58:42Z</dcterms:modified>
</cp:coreProperties>
</file>