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1F9E-BB21-4ADB-B707-20B3786FE04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https://groups.nscl.msu.edu/hira/05049/LASSA_Calibrations.pdf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9718" y="833718"/>
            <a:ext cx="38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Calibration on Silicon Detectors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3764" y="1595718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Th228, characterized by eight well-known alpha energies, and alpha peak are separated by at least 0.1MeV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63" y="2443353"/>
            <a:ext cx="1079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detector is placed in front of the double sided E silicon detector,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can be calibrated by 228Th source as discussed above; while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calibrate E detector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539" y="3638962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How to calibrate the double side SSD in our experiment?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2018-10-24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1976" y="945340"/>
            <a:ext cx="10461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On determining dead layer and detector thicknesses for a position-sensitive silicon detector</a:t>
            </a:r>
            <a:endParaRPr lang="en-US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1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4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4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73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Guan, Fenhai</cp:lastModifiedBy>
  <cp:revision>7</cp:revision>
  <dcterms:created xsi:type="dcterms:W3CDTF">2018-10-24T01:48:48Z</dcterms:created>
  <dcterms:modified xsi:type="dcterms:W3CDTF">2018-10-25T02:25:16Z</dcterms:modified>
</cp:coreProperties>
</file>