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263" r:id="rId38"/>
    <p:sldId id="264" r:id="rId39"/>
    <p:sldId id="271" r:id="rId40"/>
    <p:sldId id="272" r:id="rId41"/>
    <p:sldId id="273" r:id="rId42"/>
    <p:sldId id="274" r:id="rId43"/>
    <p:sldId id="275" r:id="rId44"/>
    <p:sldId id="276"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4126" y="2221829"/>
            <a:ext cx="884486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2.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976955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2" y="554396"/>
            <a:ext cx="10189569"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a:t>
            </a:r>
            <a:r>
              <a:rPr lang="en-US" b="1" dirty="0" smtClean="0">
                <a:solidFill>
                  <a:srgbClr val="FF0000"/>
                </a:solidFill>
              </a:rPr>
              <a:t>Fermi Function + linear function.</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44855" y="773843"/>
                <a:ext cx="3603279" cy="588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2522" y="1499490"/>
                <a:ext cx="5288733" cy="840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2477579"/>
                <a:ext cx="3170221"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2141</Words>
  <Application>Microsoft Office PowerPoint</Application>
  <PresentationFormat>Widescreen</PresentationFormat>
  <Paragraphs>255</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宋体</vt:lpstr>
      <vt:lpstr>Arial</vt:lpstr>
      <vt:lpstr>Arial Rounded MT Bold</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169</cp:revision>
  <dcterms:created xsi:type="dcterms:W3CDTF">2018-10-22T20:50:47Z</dcterms:created>
  <dcterms:modified xsi:type="dcterms:W3CDTF">2018-10-31T20:09:11Z</dcterms:modified>
</cp:coreProperties>
</file>