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87" r:id="rId10"/>
    <p:sldId id="272" r:id="rId11"/>
    <p:sldId id="273" r:id="rId12"/>
    <p:sldId id="27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K Grotesk Bold" panose="020B0604020202020204" charset="-52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C4DDE4"/>
    <a:srgbClr val="CBE1E7"/>
    <a:srgbClr val="173554"/>
    <a:srgbClr val="84D8D8"/>
    <a:srgbClr val="EBE39D"/>
    <a:srgbClr val="CFECFA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7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sv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microsoft.com/office/2007/relationships/hdphoto" Target="../media/hdphoto5.wdp"/><Relationship Id="rId12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microsoft.com/office/2007/relationships/hdphoto" Target="../media/hdphoto4.wdp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microsoft.com/office/2007/relationships/hdphoto" Target="../media/hdphoto6.wdp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4.wdp"/><Relationship Id="rId7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9.wdp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hdphoto" Target="../media/hdphoto10.wdp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518617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1734800" cy="4394988"/>
            <a:chOff x="-27109" y="-57150"/>
            <a:chExt cx="12524318" cy="585998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3502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2. Системы контроля версий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(33)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Инфоповод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 чем поговорим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3018438"/>
            <a:chOff x="0" y="-515255"/>
            <a:chExt cx="9059463" cy="402458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Понятие системы контроля версий. Развитие систем контроля версий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Архитектура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Git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Начало работы в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Git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527679" y="2021897"/>
            <a:ext cx="9220134" cy="5608973"/>
            <a:chOff x="0" y="60960"/>
            <a:chExt cx="12293513" cy="7478630"/>
          </a:xfrm>
        </p:grpSpPr>
        <p:sp>
          <p:nvSpPr>
            <p:cNvPr id="8" name="TextBox 8"/>
            <p:cNvSpPr txBox="1"/>
            <p:nvPr/>
          </p:nvSpPr>
          <p:spPr>
            <a:xfrm>
              <a:off x="0" y="60960"/>
              <a:ext cx="12293513" cy="3461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Система контроля версий (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version control system - VSC</a:t>
              </a: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)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987165"/>
              <a:ext cx="11150513" cy="3552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Программное обеспечение, которое позволяет отслеживать изменения в файлах, производить откат изменений, определять, кто и когда внес изменения, осуществлять параллельную работу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F8D060-5D2E-4606-83BF-043959D2A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786" y="722772"/>
            <a:ext cx="3086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68730" y="400050"/>
            <a:ext cx="10866070" cy="2567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Виды систем контроля версий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438308" y="1028700"/>
            <a:ext cx="5820992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6" name="Freeform 8">
            <a:extLst>
              <a:ext uri="{FF2B5EF4-FFF2-40B4-BE49-F238E27FC236}">
                <a16:creationId xmlns:a16="http://schemas.microsoft.com/office/drawing/2014/main" id="{6291E448-58E0-4839-A4F6-74EB4C90327D}"/>
              </a:ext>
            </a:extLst>
          </p:cNvPr>
          <p:cNvSpPr/>
          <p:nvPr/>
        </p:nvSpPr>
        <p:spPr>
          <a:xfrm>
            <a:off x="11455982" y="1857569"/>
            <a:ext cx="6097387" cy="651177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Рисунок 16" descr="Схема системы контроля версий с центральным репозиторием">
            <a:extLst>
              <a:ext uri="{FF2B5EF4-FFF2-40B4-BE49-F238E27FC236}">
                <a16:creationId xmlns:a16="http://schemas.microsoft.com/office/drawing/2014/main" id="{D5D255DB-763E-413D-BB9C-88EC65638D1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79" y="3467100"/>
            <a:ext cx="5940425" cy="293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Схема распределенной системы контроля версий">
            <a:extLst>
              <a:ext uri="{FF2B5EF4-FFF2-40B4-BE49-F238E27FC236}">
                <a16:creationId xmlns:a16="http://schemas.microsoft.com/office/drawing/2014/main" id="{5183FEBB-F4A5-46C3-B60B-3BC96BD07C0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981700"/>
            <a:ext cx="521652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 descr="Система контроля версий Git">
            <a:extLst>
              <a:ext uri="{FF2B5EF4-FFF2-40B4-BE49-F238E27FC236}">
                <a16:creationId xmlns:a16="http://schemas.microsoft.com/office/drawing/2014/main" id="{73B86BF3-FFDC-4F6D-84F3-1E4CB8FA0F66}"/>
              </a:ext>
            </a:extLst>
          </p:cNvPr>
          <p:cNvPicPr/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39" y="8846535"/>
            <a:ext cx="2743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Рисунок 19" descr="Система контроля версий Mercurial">
            <a:extLst>
              <a:ext uri="{FF2B5EF4-FFF2-40B4-BE49-F238E27FC236}">
                <a16:creationId xmlns:a16="http://schemas.microsoft.com/office/drawing/2014/main" id="{E84AABB1-7325-43C8-8E15-75651EA04780}"/>
              </a:ext>
            </a:extLst>
          </p:cNvPr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9" y="7694010"/>
            <a:ext cx="191770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 descr="Система контроля версий CVS">
            <a:extLst>
              <a:ext uri="{FF2B5EF4-FFF2-40B4-BE49-F238E27FC236}">
                <a16:creationId xmlns:a16="http://schemas.microsoft.com/office/drawing/2014/main" id="{EB88BC51-B742-455E-B25E-01E7A21FC23E}"/>
              </a:ext>
            </a:extLst>
          </p:cNvPr>
          <p:cNvPicPr/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47" y="3314700"/>
            <a:ext cx="1308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Рисунок 21" descr="Система контроля версий Subversion">
            <a:extLst>
              <a:ext uri="{FF2B5EF4-FFF2-40B4-BE49-F238E27FC236}">
                <a16:creationId xmlns:a16="http://schemas.microsoft.com/office/drawing/2014/main" id="{66434F0D-A9F4-4C2C-AA90-2B7261E64253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330" y="3505731"/>
            <a:ext cx="1936750" cy="16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Архитектура трех деревьев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95700"/>
            <a:ext cx="5116961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260322" y="6614160"/>
            <a:ext cx="4183204" cy="1899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Откройте для себя интересный мир программирования, получите эмоции от самостоятельного создания программ</a:t>
            </a:r>
            <a:endParaRPr lang="en-US" sz="2175" dirty="0">
              <a:solidFill>
                <a:srgbClr val="173554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60322" y="4400550"/>
            <a:ext cx="4183204" cy="379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ru-RU" sz="26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репозиторий</a:t>
            </a:r>
            <a:endParaRPr lang="en-US" sz="26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6182011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6585520" y="3695700"/>
            <a:ext cx="5116961" cy="5562600"/>
            <a:chOff x="0" y="0"/>
            <a:chExt cx="3676984" cy="3997214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052398" y="6614160"/>
            <a:ext cx="4183204" cy="151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Решайте возникающие задачи кооперативно, помогайте друг другу, создавайте связи на долгие годы</a:t>
            </a:r>
            <a:endParaRPr lang="en-US" sz="2175" dirty="0">
              <a:solidFill>
                <a:srgbClr val="173554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052398" y="4410075"/>
            <a:ext cx="4183204" cy="310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5"/>
              </a:lnSpc>
            </a:pPr>
            <a:r>
              <a:rPr lang="ru-RU" sz="23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кэш</a:t>
            </a:r>
            <a:endParaRPr lang="en-US" sz="23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6" name="AutoShape 16"/>
          <p:cNvSpPr/>
          <p:nvPr/>
        </p:nvSpPr>
        <p:spPr>
          <a:xfrm>
            <a:off x="7052398" y="6153436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2142339" y="3695700"/>
            <a:ext cx="5116961" cy="5562600"/>
            <a:chOff x="0" y="0"/>
            <a:chExt cx="3676984" cy="3997214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609218" y="6614160"/>
            <a:ext cx="4183204" cy="171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 err="1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Это</a:t>
            </a:r>
            <a:r>
              <a:rPr lang="en-US" sz="2400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отличный</a:t>
            </a:r>
            <a:r>
              <a:rPr lang="en-US" sz="2400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способ</a:t>
            </a:r>
            <a:r>
              <a:rPr lang="en-US" sz="2400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400" dirty="0">
                <a:solidFill>
                  <a:srgbClr val="173554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заложить крепкий фундамент для своих знаний</a:t>
            </a:r>
            <a:endParaRPr lang="en-US" sz="2400" dirty="0">
              <a:solidFill>
                <a:srgbClr val="173554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609218" y="4343400"/>
            <a:ext cx="4183204" cy="49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ru-RU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Рабочая копия</a:t>
            </a:r>
            <a:endParaRPr lang="en-US" sz="30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2609218" y="6153436"/>
            <a:ext cx="4183204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263FCA7F-062F-41FF-A32A-E7726047C7D8}"/>
              </a:ext>
            </a:extLst>
          </p:cNvPr>
          <p:cNvSpPr/>
          <p:nvPr/>
        </p:nvSpPr>
        <p:spPr>
          <a:xfrm>
            <a:off x="3077029" y="2596459"/>
            <a:ext cx="11814628" cy="1119198"/>
          </a:xfrm>
          <a:custGeom>
            <a:avLst/>
            <a:gdLst>
              <a:gd name="connsiteX0" fmla="*/ 0 w 11814628"/>
              <a:gd name="connsiteY0" fmla="*/ 1119198 h 1119198"/>
              <a:gd name="connsiteX1" fmla="*/ 2699657 w 11814628"/>
              <a:gd name="connsiteY1" fmla="*/ 74170 h 1119198"/>
              <a:gd name="connsiteX2" fmla="*/ 5704114 w 11814628"/>
              <a:gd name="connsiteY2" fmla="*/ 437027 h 1119198"/>
              <a:gd name="connsiteX3" fmla="*/ 8766628 w 11814628"/>
              <a:gd name="connsiteY3" fmla="*/ 16112 h 1119198"/>
              <a:gd name="connsiteX4" fmla="*/ 11814628 w 11814628"/>
              <a:gd name="connsiteY4" fmla="*/ 1119198 h 111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4628" h="1119198">
                <a:moveTo>
                  <a:pt x="0" y="1119198"/>
                </a:moveTo>
                <a:cubicBezTo>
                  <a:pt x="874485" y="653531"/>
                  <a:pt x="1748971" y="187865"/>
                  <a:pt x="2699657" y="74170"/>
                </a:cubicBezTo>
                <a:cubicBezTo>
                  <a:pt x="3650343" y="-39525"/>
                  <a:pt x="4692952" y="446703"/>
                  <a:pt x="5704114" y="437027"/>
                </a:cubicBezTo>
                <a:cubicBezTo>
                  <a:pt x="6715276" y="427351"/>
                  <a:pt x="7748209" y="-97583"/>
                  <a:pt x="8766628" y="16112"/>
                </a:cubicBezTo>
                <a:cubicBezTo>
                  <a:pt x="9785047" y="129807"/>
                  <a:pt x="10799837" y="624502"/>
                  <a:pt x="11814628" y="1119198"/>
                </a:cubicBezTo>
              </a:path>
            </a:pathLst>
          </a:custGeom>
          <a:noFill/>
          <a:ln w="76200">
            <a:solidFill>
              <a:srgbClr val="17355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spc="-225" dirty="0">
                <a:solidFill>
                  <a:srgbClr val="173554"/>
                </a:solidFill>
                <a:latin typeface="HK Grotesk Bold"/>
              </a:rPr>
              <a:t>checkout</a:t>
            </a:r>
            <a:endParaRPr lang="ru-RU" sz="6600" spc="-225" dirty="0">
              <a:solidFill>
                <a:srgbClr val="173554"/>
              </a:solidFill>
              <a:latin typeface="HK Grotesk Bold"/>
            </a:endParaRPr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4271496E-AB10-4DD3-8E2B-C26F1CFA1D07}"/>
              </a:ext>
            </a:extLst>
          </p:cNvPr>
          <p:cNvSpPr/>
          <p:nvPr/>
        </p:nvSpPr>
        <p:spPr>
          <a:xfrm>
            <a:off x="1905000" y="9202057"/>
            <a:ext cx="6284686" cy="795524"/>
          </a:xfrm>
          <a:custGeom>
            <a:avLst/>
            <a:gdLst>
              <a:gd name="connsiteX0" fmla="*/ 6284686 w 6284686"/>
              <a:gd name="connsiteY0" fmla="*/ 0 h 795524"/>
              <a:gd name="connsiteX1" fmla="*/ 4833257 w 6284686"/>
              <a:gd name="connsiteY1" fmla="*/ 667657 h 795524"/>
              <a:gd name="connsiteX2" fmla="*/ 1494972 w 6284686"/>
              <a:gd name="connsiteY2" fmla="*/ 740229 h 795524"/>
              <a:gd name="connsiteX3" fmla="*/ 0 w 6284686"/>
              <a:gd name="connsiteY3" fmla="*/ 43543 h 79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4686" h="795524">
                <a:moveTo>
                  <a:pt x="6284686" y="0"/>
                </a:moveTo>
                <a:cubicBezTo>
                  <a:pt x="5958114" y="272143"/>
                  <a:pt x="5631543" y="544286"/>
                  <a:pt x="4833257" y="667657"/>
                </a:cubicBezTo>
                <a:cubicBezTo>
                  <a:pt x="4034971" y="791028"/>
                  <a:pt x="2300515" y="844248"/>
                  <a:pt x="1494972" y="740229"/>
                </a:cubicBezTo>
                <a:cubicBezTo>
                  <a:pt x="689429" y="636210"/>
                  <a:pt x="344714" y="339876"/>
                  <a:pt x="0" y="43543"/>
                </a:cubicBezTo>
              </a:path>
            </a:pathLst>
          </a:custGeom>
          <a:noFill/>
          <a:ln w="76200">
            <a:solidFill>
              <a:srgbClr val="17355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spc="-225" dirty="0">
                <a:solidFill>
                  <a:srgbClr val="173554"/>
                </a:solidFill>
                <a:latin typeface="HK Grotesk Bold"/>
              </a:rPr>
              <a:t>commit</a:t>
            </a:r>
            <a:endParaRPr lang="ru-RU" sz="6000" spc="-225" dirty="0">
              <a:solidFill>
                <a:srgbClr val="173554"/>
              </a:solidFill>
              <a:latin typeface="HK Grotesk Bold"/>
            </a:endParaRPr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85A7DF97-8AD8-4376-B1DD-2DA3C3F40588}"/>
              </a:ext>
            </a:extLst>
          </p:cNvPr>
          <p:cNvSpPr/>
          <p:nvPr/>
        </p:nvSpPr>
        <p:spPr>
          <a:xfrm>
            <a:off x="9787058" y="9182100"/>
            <a:ext cx="6284686" cy="795524"/>
          </a:xfrm>
          <a:custGeom>
            <a:avLst/>
            <a:gdLst>
              <a:gd name="connsiteX0" fmla="*/ 6284686 w 6284686"/>
              <a:gd name="connsiteY0" fmla="*/ 0 h 795524"/>
              <a:gd name="connsiteX1" fmla="*/ 4833257 w 6284686"/>
              <a:gd name="connsiteY1" fmla="*/ 667657 h 795524"/>
              <a:gd name="connsiteX2" fmla="*/ 1494972 w 6284686"/>
              <a:gd name="connsiteY2" fmla="*/ 740229 h 795524"/>
              <a:gd name="connsiteX3" fmla="*/ 0 w 6284686"/>
              <a:gd name="connsiteY3" fmla="*/ 43543 h 79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4686" h="795524">
                <a:moveTo>
                  <a:pt x="6284686" y="0"/>
                </a:moveTo>
                <a:cubicBezTo>
                  <a:pt x="5958114" y="272143"/>
                  <a:pt x="5631543" y="544286"/>
                  <a:pt x="4833257" y="667657"/>
                </a:cubicBezTo>
                <a:cubicBezTo>
                  <a:pt x="4034971" y="791028"/>
                  <a:pt x="2300515" y="844248"/>
                  <a:pt x="1494972" y="740229"/>
                </a:cubicBezTo>
                <a:cubicBezTo>
                  <a:pt x="689429" y="636210"/>
                  <a:pt x="344714" y="339876"/>
                  <a:pt x="0" y="43543"/>
                </a:cubicBezTo>
              </a:path>
            </a:pathLst>
          </a:custGeom>
          <a:noFill/>
          <a:ln w="76200">
            <a:solidFill>
              <a:srgbClr val="17355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spc="-225" dirty="0">
                <a:solidFill>
                  <a:srgbClr val="173554"/>
                </a:solidFill>
                <a:latin typeface="HK Grotesk Bold"/>
              </a:rPr>
              <a:t>add</a:t>
            </a:r>
            <a:endParaRPr lang="ru-RU" sz="6000" spc="-225" dirty="0">
              <a:solidFill>
                <a:srgbClr val="173554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7079" y="1085850"/>
            <a:ext cx="84833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5112904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Начало работы 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</a:t>
            </a: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</a:t>
            </a: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2590799" y="3105150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AFA5DC-BD7D-4728-8850-79FB64090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586" y1="59574" x2="27586" y2="59574"/>
                        <a14:foregroundMark x1="24713" y1="27964" x2="24713" y2="27964"/>
                        <a14:foregroundMark x1="70690" y1="38298" x2="70690" y2="382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31" y="1134021"/>
            <a:ext cx="1066800" cy="10085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1FBA63-09A1-4D33-BA9F-F289C4767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06" b="97248" l="3889" r="95278">
                        <a14:foregroundMark x1="3889" y1="83028" x2="3889" y2="83028"/>
                        <a14:foregroundMark x1="31389" y1="93578" x2="31389" y2="93578"/>
                        <a14:foregroundMark x1="8611" y1="78440" x2="30833" y2="90826"/>
                        <a14:foregroundMark x1="36111" y1="91514" x2="36111" y2="91514"/>
                        <a14:foregroundMark x1="30000" y1="97477" x2="30000" y2="97477"/>
                        <a14:foregroundMark x1="71667" y1="96789" x2="95278" y2="80734"/>
                        <a14:foregroundMark x1="41111" y1="91743" x2="59167" y2="91514"/>
                        <a14:foregroundMark x1="59167" y1="91514" x2="61389" y2="91514"/>
                        <a14:foregroundMark x1="29722" y1="77752" x2="29722" y2="77752"/>
                        <a14:foregroundMark x1="33056" y1="76835" x2="31389" y2="75000"/>
                        <a14:foregroundMark x1="23889" y1="69037" x2="16111" y2="62156"/>
                        <a14:foregroundMark x1="11389" y1="74312" x2="5556" y2="77523"/>
                        <a14:foregroundMark x1="25833" y1="46101" x2="31667" y2="41743"/>
                        <a14:foregroundMark x1="75278" y1="52752" x2="69444" y2="37385"/>
                        <a14:foregroundMark x1="86944" y1="61009" x2="86944" y2="61009"/>
                        <a14:foregroundMark x1="35556" y1="10321" x2="58333" y2="9862"/>
                        <a14:foregroundMark x1="58333" y1="9862" x2="62778" y2="11468"/>
                        <a14:foregroundMark x1="50000" y1="4817" x2="50000" y2="4817"/>
                        <a14:foregroundMark x1="53056" y1="1606" x2="53056" y2="1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00" y="2096594"/>
            <a:ext cx="832752" cy="1008556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0186A65-2572-4948-8EC8-09787929DA1E}"/>
              </a:ext>
            </a:extLst>
          </p:cNvPr>
          <p:cNvGrpSpPr/>
          <p:nvPr/>
        </p:nvGrpSpPr>
        <p:grpSpPr>
          <a:xfrm>
            <a:off x="10670360" y="1426356"/>
            <a:ext cx="2487382" cy="1974217"/>
            <a:chOff x="10515602" y="964471"/>
            <a:chExt cx="3079761" cy="2444384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C921E308-9D3E-4DF9-AAC6-06A3F5740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203" b="91602" l="10000" r="90000">
                          <a14:foregroundMark x1="53478" y1="91602" x2="53478" y2="91602"/>
                          <a14:foregroundMark x1="49674" y1="8203" x2="49674" y2="82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5602" y="1884855"/>
              <a:ext cx="2738438" cy="1524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21669F-3356-4CED-A759-61DDEB696855}"/>
                </a:ext>
              </a:extLst>
            </p:cNvPr>
            <p:cNvSpPr txBox="1"/>
            <p:nvPr/>
          </p:nvSpPr>
          <p:spPr>
            <a:xfrm>
              <a:off x="10623563" y="964471"/>
              <a:ext cx="2971800" cy="1271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spc="-151" dirty="0">
                  <a:solidFill>
                    <a:srgbClr val="173554"/>
                  </a:solidFill>
                  <a:latin typeface="HK Grotesk Bold"/>
                </a:rPr>
                <a:t>Ctrl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 + `</a:t>
              </a:r>
              <a:endParaRPr lang="ru-RU" sz="6075" spc="-15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pic>
        <p:nvPicPr>
          <p:cNvPr id="20" name="Рисунок 19" descr="Иконка Source Control">
            <a:extLst>
              <a:ext uri="{FF2B5EF4-FFF2-40B4-BE49-F238E27FC236}">
                <a16:creationId xmlns:a16="http://schemas.microsoft.com/office/drawing/2014/main" id="{F2F7F0B8-90D2-42BA-A7B5-E2F1700C98D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320" y="4351642"/>
            <a:ext cx="8953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2628F4-E313-4307-A47A-2E31940A2C7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935" y="3099238"/>
            <a:ext cx="2053828" cy="1143000"/>
          </a:xfrm>
          <a:prstGeom prst="rect">
            <a:avLst/>
          </a:prstGeom>
        </p:spPr>
      </p:pic>
      <p:pic>
        <p:nvPicPr>
          <p:cNvPr id="23" name="Рисунок 22" descr="Снимок экрана с кнопкой Open Folder">
            <a:extLst>
              <a:ext uri="{FF2B5EF4-FFF2-40B4-BE49-F238E27FC236}">
                <a16:creationId xmlns:a16="http://schemas.microsoft.com/office/drawing/2014/main" id="{EB6EEF8A-E368-41D3-8708-C53E60A3E285}"/>
              </a:ext>
            </a:extLst>
          </p:cNvPr>
          <p:cNvPicPr/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0" t="44146" r="4597" b="33057"/>
          <a:stretch/>
        </p:blipFill>
        <p:spPr bwMode="auto">
          <a:xfrm>
            <a:off x="9515619" y="6218509"/>
            <a:ext cx="45720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 descr="Снимок экрана с кнопкой инициализации репозитория Initialize Repository">
            <a:extLst>
              <a:ext uri="{FF2B5EF4-FFF2-40B4-BE49-F238E27FC236}">
                <a16:creationId xmlns:a16="http://schemas.microsoft.com/office/drawing/2014/main" id="{40164976-36D9-4426-8AD6-69573F4CD6A9}"/>
              </a:ext>
            </a:extLst>
          </p:cNvPr>
          <p:cNvPicPr/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t="35616" r="5104" b="49438"/>
          <a:stretch/>
        </p:blipFill>
        <p:spPr bwMode="auto">
          <a:xfrm>
            <a:off x="9510371" y="8156122"/>
            <a:ext cx="4577248" cy="6494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6FCBAA8-6ED1-4F63-A81B-83CE014E8C6A}"/>
              </a:ext>
            </a:extLst>
          </p:cNvPr>
          <p:cNvCxnSpPr>
            <a:cxnSpLocks/>
          </p:cNvCxnSpPr>
          <p:nvPr/>
        </p:nvCxnSpPr>
        <p:spPr>
          <a:xfrm>
            <a:off x="11776215" y="3400573"/>
            <a:ext cx="0" cy="863162"/>
          </a:xfrm>
          <a:prstGeom prst="straightConnector1">
            <a:avLst/>
          </a:prstGeom>
          <a:ln w="7620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01812972-439F-472A-808C-F26783C75F8C}"/>
              </a:ext>
            </a:extLst>
          </p:cNvPr>
          <p:cNvCxnSpPr>
            <a:cxnSpLocks/>
          </p:cNvCxnSpPr>
          <p:nvPr/>
        </p:nvCxnSpPr>
        <p:spPr>
          <a:xfrm>
            <a:off x="11798995" y="5289988"/>
            <a:ext cx="0" cy="863162"/>
          </a:xfrm>
          <a:prstGeom prst="straightConnector1">
            <a:avLst/>
          </a:prstGeom>
          <a:ln w="7620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143CF54-3555-45EC-8834-2A89D0E7F30F}"/>
              </a:ext>
            </a:extLst>
          </p:cNvPr>
          <p:cNvCxnSpPr>
            <a:cxnSpLocks/>
          </p:cNvCxnSpPr>
          <p:nvPr/>
        </p:nvCxnSpPr>
        <p:spPr>
          <a:xfrm>
            <a:off x="11798995" y="7292960"/>
            <a:ext cx="0" cy="863162"/>
          </a:xfrm>
          <a:prstGeom prst="straightConnector1">
            <a:avLst/>
          </a:prstGeom>
          <a:ln w="7620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7079" y="1085850"/>
            <a:ext cx="113789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5112904" cy="2596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Работа с проектом в 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GitHub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AFA5DC-BD7D-4728-8850-79FB640903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586" y1="59574" x2="27586" y2="59574"/>
                        <a14:foregroundMark x1="24713" y1="27964" x2="24713" y2="27964"/>
                        <a14:foregroundMark x1="70690" y1="38298" x2="70690" y2="382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109" y="1183009"/>
            <a:ext cx="1066800" cy="10085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1FBA63-09A1-4D33-BA9F-F289C4767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06" b="97248" l="3889" r="95278">
                        <a14:foregroundMark x1="3889" y1="83028" x2="3889" y2="83028"/>
                        <a14:foregroundMark x1="31389" y1="93578" x2="31389" y2="93578"/>
                        <a14:foregroundMark x1="8611" y1="78440" x2="30833" y2="90826"/>
                        <a14:foregroundMark x1="36111" y1="91514" x2="36111" y2="91514"/>
                        <a14:foregroundMark x1="30000" y1="97477" x2="30000" y2="97477"/>
                        <a14:foregroundMark x1="71667" y1="96789" x2="95278" y2="80734"/>
                        <a14:foregroundMark x1="41111" y1="91743" x2="59167" y2="91514"/>
                        <a14:foregroundMark x1="59167" y1="91514" x2="61389" y2="91514"/>
                        <a14:foregroundMark x1="29722" y1="77752" x2="29722" y2="77752"/>
                        <a14:foregroundMark x1="33056" y1="76835" x2="31389" y2="75000"/>
                        <a14:foregroundMark x1="23889" y1="69037" x2="16111" y2="62156"/>
                        <a14:foregroundMark x1="11389" y1="74312" x2="5556" y2="77523"/>
                        <a14:foregroundMark x1="25833" y1="46101" x2="31667" y2="41743"/>
                        <a14:foregroundMark x1="75278" y1="52752" x2="69444" y2="37385"/>
                        <a14:foregroundMark x1="86944" y1="61009" x2="86944" y2="61009"/>
                        <a14:foregroundMark x1="35556" y1="10321" x2="58333" y2="9862"/>
                        <a14:foregroundMark x1="58333" y1="9862" x2="62778" y2="11468"/>
                        <a14:foregroundMark x1="50000" y1="4817" x2="50000" y2="4817"/>
                        <a14:foregroundMark x1="53056" y1="1606" x2="53056" y2="1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812" y="1183008"/>
            <a:ext cx="832752" cy="100855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22628F4-E313-4307-A47A-2E31940A2C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411" y="1115786"/>
            <a:ext cx="2053828" cy="1143000"/>
          </a:xfrm>
          <a:prstGeom prst="rect">
            <a:avLst/>
          </a:prstGeom>
        </p:spPr>
      </p:pic>
      <p:sp>
        <p:nvSpPr>
          <p:cNvPr id="21" name="Freeform 8">
            <a:extLst>
              <a:ext uri="{FF2B5EF4-FFF2-40B4-BE49-F238E27FC236}">
                <a16:creationId xmlns:a16="http://schemas.microsoft.com/office/drawing/2014/main" id="{35419862-DDD7-4EAD-AAAC-5ACABB026606}"/>
              </a:ext>
            </a:extLst>
          </p:cNvPr>
          <p:cNvSpPr/>
          <p:nvPr/>
        </p:nvSpPr>
        <p:spPr>
          <a:xfrm>
            <a:off x="792574" y="3426512"/>
            <a:ext cx="5532026" cy="5907988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04FE340-F54F-49EE-B67D-0DA5CCD5597C}"/>
              </a:ext>
            </a:extLst>
          </p:cNvPr>
          <p:cNvSpPr/>
          <p:nvPr/>
        </p:nvSpPr>
        <p:spPr>
          <a:xfrm>
            <a:off x="6289437" y="2739148"/>
            <a:ext cx="7162600" cy="6313544"/>
          </a:xfrm>
          <a:prstGeom prst="roundRect">
            <a:avLst/>
          </a:prstGeom>
          <a:noFill/>
          <a:ln w="76200">
            <a:solidFill>
              <a:srgbClr val="84D8D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728C936D-D5C6-4862-872A-03BA52E52D4E}"/>
              </a:ext>
            </a:extLst>
          </p:cNvPr>
          <p:cNvSpPr/>
          <p:nvPr/>
        </p:nvSpPr>
        <p:spPr>
          <a:xfrm>
            <a:off x="14429193" y="4152885"/>
            <a:ext cx="2523628" cy="3803056"/>
          </a:xfrm>
          <a:prstGeom prst="roundRect">
            <a:avLst/>
          </a:prstGeom>
          <a:solidFill>
            <a:srgbClr val="CFECFA"/>
          </a:solidFill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знак завершения 13">
            <a:extLst>
              <a:ext uri="{FF2B5EF4-FFF2-40B4-BE49-F238E27FC236}">
                <a16:creationId xmlns:a16="http://schemas.microsoft.com/office/drawing/2014/main" id="{977F4F8C-5054-4B54-B165-76399F11592E}"/>
              </a:ext>
            </a:extLst>
          </p:cNvPr>
          <p:cNvSpPr/>
          <p:nvPr/>
        </p:nvSpPr>
        <p:spPr>
          <a:xfrm>
            <a:off x="14652756" y="5275252"/>
            <a:ext cx="2013152" cy="726064"/>
          </a:xfrm>
          <a:prstGeom prst="flowChartTerminator">
            <a:avLst/>
          </a:prstGeom>
          <a:solidFill>
            <a:srgbClr val="173554"/>
          </a:solidFill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Блок-схема: знак завершения 26">
            <a:extLst>
              <a:ext uri="{FF2B5EF4-FFF2-40B4-BE49-F238E27FC236}">
                <a16:creationId xmlns:a16="http://schemas.microsoft.com/office/drawing/2014/main" id="{F7531954-5A8E-466C-9142-927937C4151C}"/>
              </a:ext>
            </a:extLst>
          </p:cNvPr>
          <p:cNvSpPr/>
          <p:nvPr/>
        </p:nvSpPr>
        <p:spPr>
          <a:xfrm>
            <a:off x="14684431" y="6186299"/>
            <a:ext cx="2013152" cy="726064"/>
          </a:xfrm>
          <a:prstGeom prst="flowChartTerminator">
            <a:avLst/>
          </a:prstGeom>
          <a:solidFill>
            <a:srgbClr val="173554"/>
          </a:solidFill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знак завершения 29">
            <a:extLst>
              <a:ext uri="{FF2B5EF4-FFF2-40B4-BE49-F238E27FC236}">
                <a16:creationId xmlns:a16="http://schemas.microsoft.com/office/drawing/2014/main" id="{5BAE024E-7EA9-46B0-B8CC-3DE2EEDEF5E3}"/>
              </a:ext>
            </a:extLst>
          </p:cNvPr>
          <p:cNvSpPr/>
          <p:nvPr/>
        </p:nvSpPr>
        <p:spPr>
          <a:xfrm>
            <a:off x="14687385" y="7097358"/>
            <a:ext cx="2013152" cy="726064"/>
          </a:xfrm>
          <a:prstGeom prst="flowChartTerminator">
            <a:avLst/>
          </a:prstGeom>
          <a:solidFill>
            <a:srgbClr val="173554"/>
          </a:solidFill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BF825F42-40B1-4B79-859C-706E6CD71E18}"/>
              </a:ext>
            </a:extLst>
          </p:cNvPr>
          <p:cNvSpPr/>
          <p:nvPr/>
        </p:nvSpPr>
        <p:spPr>
          <a:xfrm>
            <a:off x="14122715" y="2739148"/>
            <a:ext cx="3136585" cy="6313544"/>
          </a:xfrm>
          <a:prstGeom prst="roundRect">
            <a:avLst/>
          </a:prstGeom>
          <a:noFill/>
          <a:ln w="76200">
            <a:solidFill>
              <a:srgbClr val="84D8D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знак завершения 31">
            <a:extLst>
              <a:ext uri="{FF2B5EF4-FFF2-40B4-BE49-F238E27FC236}">
                <a16:creationId xmlns:a16="http://schemas.microsoft.com/office/drawing/2014/main" id="{A658D6D3-394E-42DB-B605-F5DAC5339065}"/>
              </a:ext>
            </a:extLst>
          </p:cNvPr>
          <p:cNvSpPr/>
          <p:nvPr/>
        </p:nvSpPr>
        <p:spPr>
          <a:xfrm>
            <a:off x="6477200" y="4152885"/>
            <a:ext cx="2362000" cy="726064"/>
          </a:xfrm>
          <a:prstGeom prst="flowChartTerminator">
            <a:avLst/>
          </a:prstGeom>
          <a:solidFill>
            <a:srgbClr val="EBE39D"/>
          </a:solidFill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знак завершения 32">
            <a:extLst>
              <a:ext uri="{FF2B5EF4-FFF2-40B4-BE49-F238E27FC236}">
                <a16:creationId xmlns:a16="http://schemas.microsoft.com/office/drawing/2014/main" id="{28C1C8BD-9513-4162-B424-C87B4D0AE232}"/>
              </a:ext>
            </a:extLst>
          </p:cNvPr>
          <p:cNvSpPr/>
          <p:nvPr/>
        </p:nvSpPr>
        <p:spPr>
          <a:xfrm>
            <a:off x="8503052" y="5691381"/>
            <a:ext cx="2013152" cy="726064"/>
          </a:xfrm>
          <a:prstGeom prst="flowChartTerminator">
            <a:avLst/>
          </a:prstGeom>
          <a:solidFill>
            <a:srgbClr val="84D8D8"/>
          </a:solidFill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знак завершения 33">
            <a:extLst>
              <a:ext uri="{FF2B5EF4-FFF2-40B4-BE49-F238E27FC236}">
                <a16:creationId xmlns:a16="http://schemas.microsoft.com/office/drawing/2014/main" id="{C0DD8557-617E-4B12-A01C-24B4E06E29E3}"/>
              </a:ext>
            </a:extLst>
          </p:cNvPr>
          <p:cNvSpPr/>
          <p:nvPr/>
        </p:nvSpPr>
        <p:spPr>
          <a:xfrm>
            <a:off x="10864830" y="7229877"/>
            <a:ext cx="2013152" cy="726064"/>
          </a:xfrm>
          <a:prstGeom prst="flowChartTerminator">
            <a:avLst/>
          </a:prstGeom>
          <a:solidFill>
            <a:srgbClr val="CFECFA"/>
          </a:solidFill>
          <a:ln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458F1A1A-5471-4B90-AEB5-D27F11FE96B4}"/>
              </a:ext>
            </a:extLst>
          </p:cNvPr>
          <p:cNvSpPr txBox="1"/>
          <p:nvPr/>
        </p:nvSpPr>
        <p:spPr>
          <a:xfrm>
            <a:off x="7314285" y="2778242"/>
            <a:ext cx="5112904" cy="798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4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Директория проекта</a:t>
            </a:r>
            <a:endParaRPr lang="en-US" sz="4000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B061B537-6880-43A0-99C5-6F1F1C6D7131}"/>
              </a:ext>
            </a:extLst>
          </p:cNvPr>
          <p:cNvSpPr txBox="1"/>
          <p:nvPr/>
        </p:nvSpPr>
        <p:spPr>
          <a:xfrm>
            <a:off x="14326133" y="2753868"/>
            <a:ext cx="2933167" cy="798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4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УР на </a:t>
            </a:r>
            <a:r>
              <a:rPr lang="en-US" sz="4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GitHub</a:t>
            </a: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2D63019C-3D1F-4891-ACB7-578749C11093}"/>
              </a:ext>
            </a:extLst>
          </p:cNvPr>
          <p:cNvSpPr txBox="1"/>
          <p:nvPr/>
        </p:nvSpPr>
        <p:spPr>
          <a:xfrm>
            <a:off x="14614656" y="4083739"/>
            <a:ext cx="2247367" cy="767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28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БД с версиями</a:t>
            </a:r>
            <a:endParaRPr lang="en-US" sz="2800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0822D41A-334F-4548-B779-5EE7BA31ADFD}"/>
              </a:ext>
            </a:extLst>
          </p:cNvPr>
          <p:cNvSpPr txBox="1"/>
          <p:nvPr/>
        </p:nvSpPr>
        <p:spPr>
          <a:xfrm>
            <a:off x="14567323" y="5078523"/>
            <a:ext cx="2247367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400" spc="-151" dirty="0">
                <a:solidFill>
                  <a:srgbClr val="F4F4F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Версия 1</a:t>
            </a:r>
            <a:endParaRPr lang="en-US" sz="2400" spc="-151" dirty="0">
              <a:solidFill>
                <a:srgbClr val="F4F4F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E0E09E50-8688-4239-93D9-1583EA9F1399}"/>
              </a:ext>
            </a:extLst>
          </p:cNvPr>
          <p:cNvSpPr txBox="1"/>
          <p:nvPr/>
        </p:nvSpPr>
        <p:spPr>
          <a:xfrm>
            <a:off x="14567323" y="5983506"/>
            <a:ext cx="2247367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400" spc="-151" dirty="0">
                <a:solidFill>
                  <a:srgbClr val="F4F4F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Версия 2</a:t>
            </a:r>
            <a:endParaRPr lang="en-US" sz="2400" spc="-151" dirty="0">
              <a:solidFill>
                <a:srgbClr val="F4F4F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9C185779-1F48-4310-9212-65AD6D9000C2}"/>
              </a:ext>
            </a:extLst>
          </p:cNvPr>
          <p:cNvSpPr txBox="1"/>
          <p:nvPr/>
        </p:nvSpPr>
        <p:spPr>
          <a:xfrm>
            <a:off x="14567322" y="6900629"/>
            <a:ext cx="2247367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400" spc="-151" dirty="0">
                <a:solidFill>
                  <a:srgbClr val="F4F4F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Версия 3</a:t>
            </a:r>
            <a:endParaRPr lang="en-US" sz="2400" spc="-151" dirty="0">
              <a:solidFill>
                <a:srgbClr val="F4F4F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99922492-9E99-4BCB-8FF2-F28865952E2A}"/>
              </a:ext>
            </a:extLst>
          </p:cNvPr>
          <p:cNvSpPr txBox="1"/>
          <p:nvPr/>
        </p:nvSpPr>
        <p:spPr>
          <a:xfrm>
            <a:off x="6187119" y="3967182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Измененные файлы</a:t>
            </a:r>
            <a:endParaRPr lang="en-US" sz="2000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10AFF296-8390-438C-A098-883CBCEAC39F}"/>
              </a:ext>
            </a:extLst>
          </p:cNvPr>
          <p:cNvSpPr txBox="1"/>
          <p:nvPr/>
        </p:nvSpPr>
        <p:spPr>
          <a:xfrm>
            <a:off x="8031187" y="5516291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Индекс </a:t>
            </a:r>
            <a:r>
              <a:rPr lang="en-US" sz="2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Git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00330CD0-A7CE-4E7B-9848-099940CDC7CE}"/>
              </a:ext>
            </a:extLst>
          </p:cNvPr>
          <p:cNvSpPr txBox="1"/>
          <p:nvPr/>
        </p:nvSpPr>
        <p:spPr>
          <a:xfrm>
            <a:off x="10358098" y="7046740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ru-RU" sz="2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ЛР клиента</a:t>
            </a:r>
            <a:endParaRPr lang="en-US" sz="2000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6236A4AE-14A7-45E9-9DA3-09686F236364}"/>
              </a:ext>
            </a:extLst>
          </p:cNvPr>
          <p:cNvSpPr/>
          <p:nvPr/>
        </p:nvSpPr>
        <p:spPr>
          <a:xfrm>
            <a:off x="5618759" y="4532226"/>
            <a:ext cx="6497041" cy="5392825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6F5C7A20-A0E4-43BE-A999-5A677810FAEF}"/>
              </a:ext>
            </a:extLst>
          </p:cNvPr>
          <p:cNvSpPr/>
          <p:nvPr/>
        </p:nvSpPr>
        <p:spPr>
          <a:xfrm rot="20558020">
            <a:off x="4957411" y="4209036"/>
            <a:ext cx="9410872" cy="5746517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FA79CA0-71C3-4331-BB57-CE2DA280DDDE}"/>
              </a:ext>
            </a:extLst>
          </p:cNvPr>
          <p:cNvCxnSpPr>
            <a:stCxn id="32" idx="2"/>
          </p:cNvCxnSpPr>
          <p:nvPr/>
        </p:nvCxnSpPr>
        <p:spPr>
          <a:xfrm>
            <a:off x="7658200" y="4878949"/>
            <a:ext cx="1785353" cy="812432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D91C7F0-6E24-49F1-B945-95F12E35E20E}"/>
              </a:ext>
            </a:extLst>
          </p:cNvPr>
          <p:cNvCxnSpPr/>
          <p:nvPr/>
        </p:nvCxnSpPr>
        <p:spPr>
          <a:xfrm>
            <a:off x="9824851" y="6416206"/>
            <a:ext cx="1785353" cy="812432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D811918F-1F38-47A4-8E03-DACC87761E9C}"/>
              </a:ext>
            </a:extLst>
          </p:cNvPr>
          <p:cNvCxnSpPr>
            <a:cxnSpLocks/>
          </p:cNvCxnSpPr>
          <p:nvPr/>
        </p:nvCxnSpPr>
        <p:spPr>
          <a:xfrm>
            <a:off x="12808545" y="7769152"/>
            <a:ext cx="1364497" cy="14265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82E1AF61-E19C-482A-8638-ACCA93D8C300}"/>
              </a:ext>
            </a:extLst>
          </p:cNvPr>
          <p:cNvCxnSpPr>
            <a:cxnSpLocks/>
          </p:cNvCxnSpPr>
          <p:nvPr/>
        </p:nvCxnSpPr>
        <p:spPr>
          <a:xfrm flipH="1">
            <a:off x="12808546" y="7465684"/>
            <a:ext cx="1368363" cy="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5">
            <a:extLst>
              <a:ext uri="{FF2B5EF4-FFF2-40B4-BE49-F238E27FC236}">
                <a16:creationId xmlns:a16="http://schemas.microsoft.com/office/drawing/2014/main" id="{A5B66932-BB7D-4496-8ABE-D65AFDEB0E30}"/>
              </a:ext>
            </a:extLst>
          </p:cNvPr>
          <p:cNvSpPr txBox="1"/>
          <p:nvPr/>
        </p:nvSpPr>
        <p:spPr>
          <a:xfrm>
            <a:off x="6599337" y="4864023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2400" i="1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add</a:t>
            </a:r>
          </a:p>
        </p:txBody>
      </p:sp>
      <p:sp>
        <p:nvSpPr>
          <p:cNvPr id="53" name="TextBox 15">
            <a:extLst>
              <a:ext uri="{FF2B5EF4-FFF2-40B4-BE49-F238E27FC236}">
                <a16:creationId xmlns:a16="http://schemas.microsoft.com/office/drawing/2014/main" id="{E31BA446-41D9-487F-8CE2-549800D765CA}"/>
              </a:ext>
            </a:extLst>
          </p:cNvPr>
          <p:cNvSpPr txBox="1"/>
          <p:nvPr/>
        </p:nvSpPr>
        <p:spPr>
          <a:xfrm>
            <a:off x="8605790" y="6388023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2400" i="1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commit</a:t>
            </a:r>
          </a:p>
        </p:txBody>
      </p:sp>
      <p:sp>
        <p:nvSpPr>
          <p:cNvPr id="54" name="TextBox 15">
            <a:extLst>
              <a:ext uri="{FF2B5EF4-FFF2-40B4-BE49-F238E27FC236}">
                <a16:creationId xmlns:a16="http://schemas.microsoft.com/office/drawing/2014/main" id="{E95009DE-3102-419B-A846-5FBF24A91B78}"/>
              </a:ext>
            </a:extLst>
          </p:cNvPr>
          <p:cNvSpPr txBox="1"/>
          <p:nvPr/>
        </p:nvSpPr>
        <p:spPr>
          <a:xfrm>
            <a:off x="11997818" y="7400813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2400" i="1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push</a:t>
            </a:r>
          </a:p>
        </p:txBody>
      </p:sp>
      <p:sp>
        <p:nvSpPr>
          <p:cNvPr id="55" name="TextBox 15">
            <a:extLst>
              <a:ext uri="{FF2B5EF4-FFF2-40B4-BE49-F238E27FC236}">
                <a16:creationId xmlns:a16="http://schemas.microsoft.com/office/drawing/2014/main" id="{FC664ECE-DCBC-469A-9789-F0C374851A45}"/>
              </a:ext>
            </a:extLst>
          </p:cNvPr>
          <p:cNvSpPr txBox="1"/>
          <p:nvPr/>
        </p:nvSpPr>
        <p:spPr>
          <a:xfrm>
            <a:off x="11997818" y="6711741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2400" i="1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clone</a:t>
            </a:r>
          </a:p>
        </p:txBody>
      </p:sp>
      <p:sp>
        <p:nvSpPr>
          <p:cNvPr id="56" name="TextBox 15">
            <a:extLst>
              <a:ext uri="{FF2B5EF4-FFF2-40B4-BE49-F238E27FC236}">
                <a16:creationId xmlns:a16="http://schemas.microsoft.com/office/drawing/2014/main" id="{4174D912-01A3-4D49-B9C5-250BEDD7CBD6}"/>
              </a:ext>
            </a:extLst>
          </p:cNvPr>
          <p:cNvSpPr txBox="1"/>
          <p:nvPr/>
        </p:nvSpPr>
        <p:spPr>
          <a:xfrm>
            <a:off x="10793652" y="3359789"/>
            <a:ext cx="2956881" cy="736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2400" i="1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pull</a:t>
            </a:r>
          </a:p>
        </p:txBody>
      </p: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F301264-4F6C-4117-88CF-D51CBC497CB9}"/>
              </a:ext>
            </a:extLst>
          </p:cNvPr>
          <p:cNvGrpSpPr/>
          <p:nvPr/>
        </p:nvGrpSpPr>
        <p:grpSpPr>
          <a:xfrm>
            <a:off x="5983894" y="988773"/>
            <a:ext cx="1796119" cy="1796119"/>
            <a:chOff x="5983894" y="988773"/>
            <a:chExt cx="1796119" cy="1796119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D7575591-FC65-428D-A6CE-5707147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27C712-1244-480A-9B6F-73EBAC60F6CE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486244"/>
            <a:ext cx="7783961" cy="2143025"/>
            <a:chOff x="0" y="0"/>
            <a:chExt cx="5593456" cy="1539951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489316" cy="1420571"/>
            </a:xfrm>
            <a:custGeom>
              <a:avLst/>
              <a:gdLst/>
              <a:ahLst/>
              <a:cxnLst/>
              <a:rect l="l" t="t" r="r" b="b"/>
              <a:pathLst>
                <a:path w="5489316" h="1420571">
                  <a:moveTo>
                    <a:pt x="5462646" y="1231341"/>
                  </a:moveTo>
                  <a:cubicBezTo>
                    <a:pt x="5462646" y="1318971"/>
                    <a:pt x="5386446" y="1390091"/>
                    <a:pt x="5305166" y="1390091"/>
                  </a:cubicBezTo>
                  <a:lnTo>
                    <a:pt x="66040" y="1390091"/>
                  </a:lnTo>
                  <a:cubicBezTo>
                    <a:pt x="43180" y="1390091"/>
                    <a:pt x="20320" y="1385011"/>
                    <a:pt x="0" y="1376121"/>
                  </a:cubicBezTo>
                  <a:cubicBezTo>
                    <a:pt x="26670" y="1404061"/>
                    <a:pt x="63500" y="1420571"/>
                    <a:pt x="129114" y="1420571"/>
                  </a:cubicBezTo>
                  <a:lnTo>
                    <a:pt x="5343266" y="1420571"/>
                  </a:lnTo>
                  <a:cubicBezTo>
                    <a:pt x="5423276" y="1420571"/>
                    <a:pt x="5489316" y="1354531"/>
                    <a:pt x="5489316" y="1274521"/>
                  </a:cubicBezTo>
                  <a:lnTo>
                    <a:pt x="5489316" y="95250"/>
                  </a:lnTo>
                  <a:cubicBezTo>
                    <a:pt x="5489316" y="58420"/>
                    <a:pt x="5475346" y="25400"/>
                    <a:pt x="5453756" y="0"/>
                  </a:cubicBezTo>
                  <a:cubicBezTo>
                    <a:pt x="5460106" y="16510"/>
                    <a:pt x="5462646" y="34290"/>
                    <a:pt x="5462646" y="52070"/>
                  </a:cubicBezTo>
                  <a:lnTo>
                    <a:pt x="5462646" y="1231341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528686" cy="1471371"/>
            </a:xfrm>
            <a:custGeom>
              <a:avLst/>
              <a:gdLst/>
              <a:ahLst/>
              <a:cxnLst/>
              <a:rect l="l" t="t" r="r" b="b"/>
              <a:pathLst>
                <a:path w="5528686" h="1471371">
                  <a:moveTo>
                    <a:pt x="146050" y="1471371"/>
                  </a:moveTo>
                  <a:lnTo>
                    <a:pt x="5382636" y="1471371"/>
                  </a:lnTo>
                  <a:cubicBezTo>
                    <a:pt x="5462646" y="1471371"/>
                    <a:pt x="5528686" y="1405331"/>
                    <a:pt x="5528686" y="1325321"/>
                  </a:cubicBezTo>
                  <a:lnTo>
                    <a:pt x="5528686" y="146050"/>
                  </a:lnTo>
                  <a:cubicBezTo>
                    <a:pt x="5528686" y="66040"/>
                    <a:pt x="5462646" y="0"/>
                    <a:pt x="53826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25321"/>
                  </a:lnTo>
                  <a:cubicBezTo>
                    <a:pt x="0" y="1406601"/>
                    <a:pt x="66040" y="1471371"/>
                    <a:pt x="146050" y="1471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593456" cy="1539951"/>
            </a:xfrm>
            <a:custGeom>
              <a:avLst/>
              <a:gdLst/>
              <a:ahLst/>
              <a:cxnLst/>
              <a:rect l="l" t="t" r="r" b="b"/>
              <a:pathLst>
                <a:path w="5593456" h="1539951">
                  <a:moveTo>
                    <a:pt x="5529956" y="74930"/>
                  </a:moveTo>
                  <a:cubicBezTo>
                    <a:pt x="5502016" y="30480"/>
                    <a:pt x="5452486" y="0"/>
                    <a:pt x="53953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38021"/>
                  </a:lnTo>
                  <a:cubicBezTo>
                    <a:pt x="0" y="1390091"/>
                    <a:pt x="25400" y="1435811"/>
                    <a:pt x="63500" y="1465021"/>
                  </a:cubicBezTo>
                  <a:cubicBezTo>
                    <a:pt x="91440" y="1509471"/>
                    <a:pt x="140970" y="1539951"/>
                    <a:pt x="226991" y="1539951"/>
                  </a:cubicBezTo>
                  <a:lnTo>
                    <a:pt x="5434706" y="1539951"/>
                  </a:lnTo>
                  <a:cubicBezTo>
                    <a:pt x="5522336" y="1539951"/>
                    <a:pt x="5593456" y="1468831"/>
                    <a:pt x="5593456" y="1381201"/>
                  </a:cubicBezTo>
                  <a:lnTo>
                    <a:pt x="5593456" y="201930"/>
                  </a:lnTo>
                  <a:cubicBezTo>
                    <a:pt x="5593456" y="149860"/>
                    <a:pt x="5568056" y="104140"/>
                    <a:pt x="5529956" y="74930"/>
                  </a:cubicBezTo>
                  <a:close/>
                  <a:moveTo>
                    <a:pt x="12700" y="133802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395336" y="12700"/>
                  </a:lnTo>
                  <a:cubicBezTo>
                    <a:pt x="5475346" y="12700"/>
                    <a:pt x="5541386" y="78740"/>
                    <a:pt x="5541386" y="158750"/>
                  </a:cubicBezTo>
                  <a:lnTo>
                    <a:pt x="5541386" y="1338021"/>
                  </a:lnTo>
                  <a:cubicBezTo>
                    <a:pt x="5541386" y="1418031"/>
                    <a:pt x="5475346" y="1484071"/>
                    <a:pt x="5395336" y="1484071"/>
                  </a:cubicBezTo>
                  <a:lnTo>
                    <a:pt x="158750" y="1484071"/>
                  </a:lnTo>
                  <a:cubicBezTo>
                    <a:pt x="78740" y="1484071"/>
                    <a:pt x="12700" y="1419301"/>
                    <a:pt x="12700" y="1338021"/>
                  </a:cubicBezTo>
                  <a:close/>
                  <a:moveTo>
                    <a:pt x="5582026" y="1381201"/>
                  </a:moveTo>
                  <a:cubicBezTo>
                    <a:pt x="5582026" y="1461211"/>
                    <a:pt x="5514716" y="1527251"/>
                    <a:pt x="5434706" y="1527251"/>
                  </a:cubicBezTo>
                  <a:lnTo>
                    <a:pt x="226991" y="1527251"/>
                  </a:lnTo>
                  <a:cubicBezTo>
                    <a:pt x="157480" y="1527251"/>
                    <a:pt x="120650" y="1510741"/>
                    <a:pt x="93980" y="1482801"/>
                  </a:cubicBezTo>
                  <a:cubicBezTo>
                    <a:pt x="114300" y="1491691"/>
                    <a:pt x="135890" y="1496771"/>
                    <a:pt x="160020" y="1496771"/>
                  </a:cubicBezTo>
                  <a:lnTo>
                    <a:pt x="5396606" y="1496771"/>
                  </a:lnTo>
                  <a:cubicBezTo>
                    <a:pt x="5484236" y="1496771"/>
                    <a:pt x="5555356" y="1425651"/>
                    <a:pt x="5555356" y="1338021"/>
                  </a:cubicBezTo>
                  <a:lnTo>
                    <a:pt x="5555356" y="158750"/>
                  </a:lnTo>
                  <a:cubicBezTo>
                    <a:pt x="5555356" y="140970"/>
                    <a:pt x="5551546" y="123190"/>
                    <a:pt x="5546466" y="106680"/>
                  </a:cubicBezTo>
                  <a:cubicBezTo>
                    <a:pt x="5568056" y="132080"/>
                    <a:pt x="5582026" y="165100"/>
                    <a:pt x="5582026" y="201930"/>
                  </a:cubicBezTo>
                  <a:lnTo>
                    <a:pt x="5582026" y="1381201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475339" y="4486244"/>
            <a:ext cx="7783961" cy="2143025"/>
            <a:chOff x="0" y="0"/>
            <a:chExt cx="5593456" cy="1539951"/>
          </a:xfrm>
        </p:grpSpPr>
        <p:sp>
          <p:nvSpPr>
            <p:cNvPr id="7" name="Freeform 7"/>
            <p:cNvSpPr/>
            <p:nvPr/>
          </p:nvSpPr>
          <p:spPr>
            <a:xfrm>
              <a:off x="92710" y="106680"/>
              <a:ext cx="5489316" cy="1420571"/>
            </a:xfrm>
            <a:custGeom>
              <a:avLst/>
              <a:gdLst/>
              <a:ahLst/>
              <a:cxnLst/>
              <a:rect l="l" t="t" r="r" b="b"/>
              <a:pathLst>
                <a:path w="5489316" h="1420571">
                  <a:moveTo>
                    <a:pt x="5462646" y="1231341"/>
                  </a:moveTo>
                  <a:cubicBezTo>
                    <a:pt x="5462646" y="1318971"/>
                    <a:pt x="5386446" y="1390091"/>
                    <a:pt x="5305166" y="1390091"/>
                  </a:cubicBezTo>
                  <a:lnTo>
                    <a:pt x="66040" y="1390091"/>
                  </a:lnTo>
                  <a:cubicBezTo>
                    <a:pt x="43180" y="1390091"/>
                    <a:pt x="20320" y="1385011"/>
                    <a:pt x="0" y="1376121"/>
                  </a:cubicBezTo>
                  <a:cubicBezTo>
                    <a:pt x="26670" y="1404061"/>
                    <a:pt x="63500" y="1420571"/>
                    <a:pt x="129114" y="1420571"/>
                  </a:cubicBezTo>
                  <a:lnTo>
                    <a:pt x="5343266" y="1420571"/>
                  </a:lnTo>
                  <a:cubicBezTo>
                    <a:pt x="5423276" y="1420571"/>
                    <a:pt x="5489316" y="1354531"/>
                    <a:pt x="5489316" y="1274521"/>
                  </a:cubicBezTo>
                  <a:lnTo>
                    <a:pt x="5489316" y="95250"/>
                  </a:lnTo>
                  <a:cubicBezTo>
                    <a:pt x="5489316" y="58420"/>
                    <a:pt x="5475346" y="25400"/>
                    <a:pt x="5453756" y="0"/>
                  </a:cubicBezTo>
                  <a:cubicBezTo>
                    <a:pt x="5460106" y="16510"/>
                    <a:pt x="5462646" y="34290"/>
                    <a:pt x="5462646" y="52070"/>
                  </a:cubicBezTo>
                  <a:lnTo>
                    <a:pt x="5462646" y="1231341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700" y="12700"/>
              <a:ext cx="5528686" cy="1471371"/>
            </a:xfrm>
            <a:custGeom>
              <a:avLst/>
              <a:gdLst/>
              <a:ahLst/>
              <a:cxnLst/>
              <a:rect l="l" t="t" r="r" b="b"/>
              <a:pathLst>
                <a:path w="5528686" h="1471371">
                  <a:moveTo>
                    <a:pt x="146050" y="1471371"/>
                  </a:moveTo>
                  <a:lnTo>
                    <a:pt x="5382636" y="1471371"/>
                  </a:lnTo>
                  <a:cubicBezTo>
                    <a:pt x="5462646" y="1471371"/>
                    <a:pt x="5528686" y="1405331"/>
                    <a:pt x="5528686" y="1325321"/>
                  </a:cubicBezTo>
                  <a:lnTo>
                    <a:pt x="5528686" y="146050"/>
                  </a:lnTo>
                  <a:cubicBezTo>
                    <a:pt x="5528686" y="66040"/>
                    <a:pt x="5462646" y="0"/>
                    <a:pt x="53826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25321"/>
                  </a:lnTo>
                  <a:cubicBezTo>
                    <a:pt x="0" y="1406601"/>
                    <a:pt x="66040" y="1471371"/>
                    <a:pt x="146050" y="1471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5593456" cy="1539951"/>
            </a:xfrm>
            <a:custGeom>
              <a:avLst/>
              <a:gdLst/>
              <a:ahLst/>
              <a:cxnLst/>
              <a:rect l="l" t="t" r="r" b="b"/>
              <a:pathLst>
                <a:path w="5593456" h="1539951">
                  <a:moveTo>
                    <a:pt x="5529956" y="74930"/>
                  </a:moveTo>
                  <a:cubicBezTo>
                    <a:pt x="5502016" y="30480"/>
                    <a:pt x="5452486" y="0"/>
                    <a:pt x="53953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38021"/>
                  </a:lnTo>
                  <a:cubicBezTo>
                    <a:pt x="0" y="1390091"/>
                    <a:pt x="25400" y="1435811"/>
                    <a:pt x="63500" y="1465021"/>
                  </a:cubicBezTo>
                  <a:cubicBezTo>
                    <a:pt x="91440" y="1509471"/>
                    <a:pt x="140970" y="1539951"/>
                    <a:pt x="226991" y="1539951"/>
                  </a:cubicBezTo>
                  <a:lnTo>
                    <a:pt x="5434706" y="1539951"/>
                  </a:lnTo>
                  <a:cubicBezTo>
                    <a:pt x="5522336" y="1539951"/>
                    <a:pt x="5593456" y="1468831"/>
                    <a:pt x="5593456" y="1381201"/>
                  </a:cubicBezTo>
                  <a:lnTo>
                    <a:pt x="5593456" y="201930"/>
                  </a:lnTo>
                  <a:cubicBezTo>
                    <a:pt x="5593456" y="149860"/>
                    <a:pt x="5568056" y="104140"/>
                    <a:pt x="5529956" y="74930"/>
                  </a:cubicBezTo>
                  <a:close/>
                  <a:moveTo>
                    <a:pt x="12700" y="133802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395336" y="12700"/>
                  </a:lnTo>
                  <a:cubicBezTo>
                    <a:pt x="5475346" y="12700"/>
                    <a:pt x="5541386" y="78740"/>
                    <a:pt x="5541386" y="158750"/>
                  </a:cubicBezTo>
                  <a:lnTo>
                    <a:pt x="5541386" y="1338021"/>
                  </a:lnTo>
                  <a:cubicBezTo>
                    <a:pt x="5541386" y="1418031"/>
                    <a:pt x="5475346" y="1484071"/>
                    <a:pt x="5395336" y="1484071"/>
                  </a:cubicBezTo>
                  <a:lnTo>
                    <a:pt x="158750" y="1484071"/>
                  </a:lnTo>
                  <a:cubicBezTo>
                    <a:pt x="78740" y="1484071"/>
                    <a:pt x="12700" y="1419301"/>
                    <a:pt x="12700" y="1338021"/>
                  </a:cubicBezTo>
                  <a:close/>
                  <a:moveTo>
                    <a:pt x="5582026" y="1381201"/>
                  </a:moveTo>
                  <a:cubicBezTo>
                    <a:pt x="5582026" y="1461211"/>
                    <a:pt x="5514716" y="1527251"/>
                    <a:pt x="5434706" y="1527251"/>
                  </a:cubicBezTo>
                  <a:lnTo>
                    <a:pt x="226991" y="1527251"/>
                  </a:lnTo>
                  <a:cubicBezTo>
                    <a:pt x="157480" y="1527251"/>
                    <a:pt x="120650" y="1510741"/>
                    <a:pt x="93980" y="1482801"/>
                  </a:cubicBezTo>
                  <a:cubicBezTo>
                    <a:pt x="114300" y="1491691"/>
                    <a:pt x="135890" y="1496771"/>
                    <a:pt x="160020" y="1496771"/>
                  </a:cubicBezTo>
                  <a:lnTo>
                    <a:pt x="5396606" y="1496771"/>
                  </a:lnTo>
                  <a:cubicBezTo>
                    <a:pt x="5484236" y="1496771"/>
                    <a:pt x="5555356" y="1425651"/>
                    <a:pt x="5555356" y="1338021"/>
                  </a:cubicBezTo>
                  <a:lnTo>
                    <a:pt x="5555356" y="158750"/>
                  </a:lnTo>
                  <a:cubicBezTo>
                    <a:pt x="5555356" y="140970"/>
                    <a:pt x="5551546" y="123190"/>
                    <a:pt x="5546466" y="106680"/>
                  </a:cubicBezTo>
                  <a:cubicBezTo>
                    <a:pt x="5568056" y="132080"/>
                    <a:pt x="5582026" y="165100"/>
                    <a:pt x="5582026" y="201930"/>
                  </a:cubicBezTo>
                  <a:lnTo>
                    <a:pt x="5582026" y="1381201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7065589"/>
            <a:ext cx="7783961" cy="2143025"/>
            <a:chOff x="0" y="0"/>
            <a:chExt cx="5593456" cy="1539951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5489316" cy="1420571"/>
            </a:xfrm>
            <a:custGeom>
              <a:avLst/>
              <a:gdLst/>
              <a:ahLst/>
              <a:cxnLst/>
              <a:rect l="l" t="t" r="r" b="b"/>
              <a:pathLst>
                <a:path w="5489316" h="1420571">
                  <a:moveTo>
                    <a:pt x="5462646" y="1231341"/>
                  </a:moveTo>
                  <a:cubicBezTo>
                    <a:pt x="5462646" y="1318971"/>
                    <a:pt x="5386446" y="1390091"/>
                    <a:pt x="5305166" y="1390091"/>
                  </a:cubicBezTo>
                  <a:lnTo>
                    <a:pt x="66040" y="1390091"/>
                  </a:lnTo>
                  <a:cubicBezTo>
                    <a:pt x="43180" y="1390091"/>
                    <a:pt x="20320" y="1385011"/>
                    <a:pt x="0" y="1376121"/>
                  </a:cubicBezTo>
                  <a:cubicBezTo>
                    <a:pt x="26670" y="1404061"/>
                    <a:pt x="63500" y="1420571"/>
                    <a:pt x="129114" y="1420571"/>
                  </a:cubicBezTo>
                  <a:lnTo>
                    <a:pt x="5343266" y="1420571"/>
                  </a:lnTo>
                  <a:cubicBezTo>
                    <a:pt x="5423276" y="1420571"/>
                    <a:pt x="5489316" y="1354531"/>
                    <a:pt x="5489316" y="1274521"/>
                  </a:cubicBezTo>
                  <a:lnTo>
                    <a:pt x="5489316" y="95250"/>
                  </a:lnTo>
                  <a:cubicBezTo>
                    <a:pt x="5489316" y="58420"/>
                    <a:pt x="5475346" y="25400"/>
                    <a:pt x="5453756" y="0"/>
                  </a:cubicBezTo>
                  <a:cubicBezTo>
                    <a:pt x="5460106" y="16510"/>
                    <a:pt x="5462646" y="34290"/>
                    <a:pt x="5462646" y="52070"/>
                  </a:cubicBezTo>
                  <a:lnTo>
                    <a:pt x="5462646" y="1231341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5528686" cy="1471371"/>
            </a:xfrm>
            <a:custGeom>
              <a:avLst/>
              <a:gdLst/>
              <a:ahLst/>
              <a:cxnLst/>
              <a:rect l="l" t="t" r="r" b="b"/>
              <a:pathLst>
                <a:path w="5528686" h="1471371">
                  <a:moveTo>
                    <a:pt x="146050" y="1471371"/>
                  </a:moveTo>
                  <a:lnTo>
                    <a:pt x="5382636" y="1471371"/>
                  </a:lnTo>
                  <a:cubicBezTo>
                    <a:pt x="5462646" y="1471371"/>
                    <a:pt x="5528686" y="1405331"/>
                    <a:pt x="5528686" y="1325321"/>
                  </a:cubicBezTo>
                  <a:lnTo>
                    <a:pt x="5528686" y="146050"/>
                  </a:lnTo>
                  <a:cubicBezTo>
                    <a:pt x="5528686" y="66040"/>
                    <a:pt x="5462646" y="0"/>
                    <a:pt x="53826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25321"/>
                  </a:lnTo>
                  <a:cubicBezTo>
                    <a:pt x="0" y="1406601"/>
                    <a:pt x="66040" y="1471371"/>
                    <a:pt x="146050" y="1471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5593456" cy="1539951"/>
            </a:xfrm>
            <a:custGeom>
              <a:avLst/>
              <a:gdLst/>
              <a:ahLst/>
              <a:cxnLst/>
              <a:rect l="l" t="t" r="r" b="b"/>
              <a:pathLst>
                <a:path w="5593456" h="1539951">
                  <a:moveTo>
                    <a:pt x="5529956" y="74930"/>
                  </a:moveTo>
                  <a:cubicBezTo>
                    <a:pt x="5502016" y="30480"/>
                    <a:pt x="5452486" y="0"/>
                    <a:pt x="53953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38021"/>
                  </a:lnTo>
                  <a:cubicBezTo>
                    <a:pt x="0" y="1390091"/>
                    <a:pt x="25400" y="1435811"/>
                    <a:pt x="63500" y="1465021"/>
                  </a:cubicBezTo>
                  <a:cubicBezTo>
                    <a:pt x="91440" y="1509471"/>
                    <a:pt x="140970" y="1539951"/>
                    <a:pt x="226991" y="1539951"/>
                  </a:cubicBezTo>
                  <a:lnTo>
                    <a:pt x="5434706" y="1539951"/>
                  </a:lnTo>
                  <a:cubicBezTo>
                    <a:pt x="5522336" y="1539951"/>
                    <a:pt x="5593456" y="1468831"/>
                    <a:pt x="5593456" y="1381201"/>
                  </a:cubicBezTo>
                  <a:lnTo>
                    <a:pt x="5593456" y="201930"/>
                  </a:lnTo>
                  <a:cubicBezTo>
                    <a:pt x="5593456" y="149860"/>
                    <a:pt x="5568056" y="104140"/>
                    <a:pt x="5529956" y="74930"/>
                  </a:cubicBezTo>
                  <a:close/>
                  <a:moveTo>
                    <a:pt x="12700" y="133802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395336" y="12700"/>
                  </a:lnTo>
                  <a:cubicBezTo>
                    <a:pt x="5475346" y="12700"/>
                    <a:pt x="5541386" y="78740"/>
                    <a:pt x="5541386" y="158750"/>
                  </a:cubicBezTo>
                  <a:lnTo>
                    <a:pt x="5541386" y="1338021"/>
                  </a:lnTo>
                  <a:cubicBezTo>
                    <a:pt x="5541386" y="1418031"/>
                    <a:pt x="5475346" y="1484071"/>
                    <a:pt x="5395336" y="1484071"/>
                  </a:cubicBezTo>
                  <a:lnTo>
                    <a:pt x="158750" y="1484071"/>
                  </a:lnTo>
                  <a:cubicBezTo>
                    <a:pt x="78740" y="1484071"/>
                    <a:pt x="12700" y="1419301"/>
                    <a:pt x="12700" y="1338021"/>
                  </a:cubicBezTo>
                  <a:close/>
                  <a:moveTo>
                    <a:pt x="5582026" y="1381201"/>
                  </a:moveTo>
                  <a:cubicBezTo>
                    <a:pt x="5582026" y="1461211"/>
                    <a:pt x="5514716" y="1527251"/>
                    <a:pt x="5434706" y="1527251"/>
                  </a:cubicBezTo>
                  <a:lnTo>
                    <a:pt x="226991" y="1527251"/>
                  </a:lnTo>
                  <a:cubicBezTo>
                    <a:pt x="157480" y="1527251"/>
                    <a:pt x="120650" y="1510741"/>
                    <a:pt x="93980" y="1482801"/>
                  </a:cubicBezTo>
                  <a:cubicBezTo>
                    <a:pt x="114300" y="1491691"/>
                    <a:pt x="135890" y="1496771"/>
                    <a:pt x="160020" y="1496771"/>
                  </a:cubicBezTo>
                  <a:lnTo>
                    <a:pt x="5396606" y="1496771"/>
                  </a:lnTo>
                  <a:cubicBezTo>
                    <a:pt x="5484236" y="1496771"/>
                    <a:pt x="5555356" y="1425651"/>
                    <a:pt x="5555356" y="1338021"/>
                  </a:cubicBezTo>
                  <a:lnTo>
                    <a:pt x="5555356" y="158750"/>
                  </a:lnTo>
                  <a:cubicBezTo>
                    <a:pt x="5555356" y="140970"/>
                    <a:pt x="5551546" y="123190"/>
                    <a:pt x="5546466" y="106680"/>
                  </a:cubicBezTo>
                  <a:cubicBezTo>
                    <a:pt x="5568056" y="132080"/>
                    <a:pt x="5582026" y="165100"/>
                    <a:pt x="5582026" y="201930"/>
                  </a:cubicBezTo>
                  <a:lnTo>
                    <a:pt x="5582026" y="1381201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475339" y="7065589"/>
            <a:ext cx="7783961" cy="2143025"/>
            <a:chOff x="0" y="0"/>
            <a:chExt cx="5593456" cy="1539951"/>
          </a:xfrm>
        </p:grpSpPr>
        <p:sp>
          <p:nvSpPr>
            <p:cNvPr id="15" name="Freeform 15"/>
            <p:cNvSpPr/>
            <p:nvPr/>
          </p:nvSpPr>
          <p:spPr>
            <a:xfrm>
              <a:off x="92710" y="106680"/>
              <a:ext cx="5489316" cy="1420571"/>
            </a:xfrm>
            <a:custGeom>
              <a:avLst/>
              <a:gdLst/>
              <a:ahLst/>
              <a:cxnLst/>
              <a:rect l="l" t="t" r="r" b="b"/>
              <a:pathLst>
                <a:path w="5489316" h="1420571">
                  <a:moveTo>
                    <a:pt x="5462646" y="1231341"/>
                  </a:moveTo>
                  <a:cubicBezTo>
                    <a:pt x="5462646" y="1318971"/>
                    <a:pt x="5386446" y="1390091"/>
                    <a:pt x="5305166" y="1390091"/>
                  </a:cubicBezTo>
                  <a:lnTo>
                    <a:pt x="66040" y="1390091"/>
                  </a:lnTo>
                  <a:cubicBezTo>
                    <a:pt x="43180" y="1390091"/>
                    <a:pt x="20320" y="1385011"/>
                    <a:pt x="0" y="1376121"/>
                  </a:cubicBezTo>
                  <a:cubicBezTo>
                    <a:pt x="26670" y="1404061"/>
                    <a:pt x="63500" y="1420571"/>
                    <a:pt x="129114" y="1420571"/>
                  </a:cubicBezTo>
                  <a:lnTo>
                    <a:pt x="5343266" y="1420571"/>
                  </a:lnTo>
                  <a:cubicBezTo>
                    <a:pt x="5423276" y="1420571"/>
                    <a:pt x="5489316" y="1354531"/>
                    <a:pt x="5489316" y="1274521"/>
                  </a:cubicBezTo>
                  <a:lnTo>
                    <a:pt x="5489316" y="95250"/>
                  </a:lnTo>
                  <a:cubicBezTo>
                    <a:pt x="5489316" y="58420"/>
                    <a:pt x="5475346" y="25400"/>
                    <a:pt x="5453756" y="0"/>
                  </a:cubicBezTo>
                  <a:cubicBezTo>
                    <a:pt x="5460106" y="16510"/>
                    <a:pt x="5462646" y="34290"/>
                    <a:pt x="5462646" y="52070"/>
                  </a:cubicBezTo>
                  <a:lnTo>
                    <a:pt x="5462646" y="1231341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528686" cy="1471371"/>
            </a:xfrm>
            <a:custGeom>
              <a:avLst/>
              <a:gdLst/>
              <a:ahLst/>
              <a:cxnLst/>
              <a:rect l="l" t="t" r="r" b="b"/>
              <a:pathLst>
                <a:path w="5528686" h="1471371">
                  <a:moveTo>
                    <a:pt x="146050" y="1471371"/>
                  </a:moveTo>
                  <a:lnTo>
                    <a:pt x="5382636" y="1471371"/>
                  </a:lnTo>
                  <a:cubicBezTo>
                    <a:pt x="5462646" y="1471371"/>
                    <a:pt x="5528686" y="1405331"/>
                    <a:pt x="5528686" y="1325321"/>
                  </a:cubicBezTo>
                  <a:lnTo>
                    <a:pt x="5528686" y="146050"/>
                  </a:lnTo>
                  <a:cubicBezTo>
                    <a:pt x="5528686" y="66040"/>
                    <a:pt x="5462646" y="0"/>
                    <a:pt x="538263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25321"/>
                  </a:lnTo>
                  <a:cubicBezTo>
                    <a:pt x="0" y="1406601"/>
                    <a:pt x="66040" y="1471371"/>
                    <a:pt x="146050" y="1471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0"/>
              <a:ext cx="5593456" cy="1539951"/>
            </a:xfrm>
            <a:custGeom>
              <a:avLst/>
              <a:gdLst/>
              <a:ahLst/>
              <a:cxnLst/>
              <a:rect l="l" t="t" r="r" b="b"/>
              <a:pathLst>
                <a:path w="5593456" h="1539951">
                  <a:moveTo>
                    <a:pt x="5529956" y="74930"/>
                  </a:moveTo>
                  <a:cubicBezTo>
                    <a:pt x="5502016" y="30480"/>
                    <a:pt x="5452486" y="0"/>
                    <a:pt x="539533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38021"/>
                  </a:lnTo>
                  <a:cubicBezTo>
                    <a:pt x="0" y="1390091"/>
                    <a:pt x="25400" y="1435811"/>
                    <a:pt x="63500" y="1465021"/>
                  </a:cubicBezTo>
                  <a:cubicBezTo>
                    <a:pt x="91440" y="1509471"/>
                    <a:pt x="140970" y="1539951"/>
                    <a:pt x="226991" y="1539951"/>
                  </a:cubicBezTo>
                  <a:lnTo>
                    <a:pt x="5434706" y="1539951"/>
                  </a:lnTo>
                  <a:cubicBezTo>
                    <a:pt x="5522336" y="1539951"/>
                    <a:pt x="5593456" y="1468831"/>
                    <a:pt x="5593456" y="1381201"/>
                  </a:cubicBezTo>
                  <a:lnTo>
                    <a:pt x="5593456" y="201930"/>
                  </a:lnTo>
                  <a:cubicBezTo>
                    <a:pt x="5593456" y="149860"/>
                    <a:pt x="5568056" y="104140"/>
                    <a:pt x="5529956" y="74930"/>
                  </a:cubicBezTo>
                  <a:close/>
                  <a:moveTo>
                    <a:pt x="12700" y="133802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395336" y="12700"/>
                  </a:lnTo>
                  <a:cubicBezTo>
                    <a:pt x="5475346" y="12700"/>
                    <a:pt x="5541386" y="78740"/>
                    <a:pt x="5541386" y="158750"/>
                  </a:cubicBezTo>
                  <a:lnTo>
                    <a:pt x="5541386" y="1338021"/>
                  </a:lnTo>
                  <a:cubicBezTo>
                    <a:pt x="5541386" y="1418031"/>
                    <a:pt x="5475346" y="1484071"/>
                    <a:pt x="5395336" y="1484071"/>
                  </a:cubicBezTo>
                  <a:lnTo>
                    <a:pt x="158750" y="1484071"/>
                  </a:lnTo>
                  <a:cubicBezTo>
                    <a:pt x="78740" y="1484071"/>
                    <a:pt x="12700" y="1419301"/>
                    <a:pt x="12700" y="1338021"/>
                  </a:cubicBezTo>
                  <a:close/>
                  <a:moveTo>
                    <a:pt x="5582026" y="1381201"/>
                  </a:moveTo>
                  <a:cubicBezTo>
                    <a:pt x="5582026" y="1461211"/>
                    <a:pt x="5514716" y="1527251"/>
                    <a:pt x="5434706" y="1527251"/>
                  </a:cubicBezTo>
                  <a:lnTo>
                    <a:pt x="226991" y="1527251"/>
                  </a:lnTo>
                  <a:cubicBezTo>
                    <a:pt x="157480" y="1527251"/>
                    <a:pt x="120650" y="1510741"/>
                    <a:pt x="93980" y="1482801"/>
                  </a:cubicBezTo>
                  <a:cubicBezTo>
                    <a:pt x="114300" y="1491691"/>
                    <a:pt x="135890" y="1496771"/>
                    <a:pt x="160020" y="1496771"/>
                  </a:cubicBezTo>
                  <a:lnTo>
                    <a:pt x="5396606" y="1496771"/>
                  </a:lnTo>
                  <a:cubicBezTo>
                    <a:pt x="5484236" y="1496771"/>
                    <a:pt x="5555356" y="1425651"/>
                    <a:pt x="5555356" y="1338021"/>
                  </a:cubicBezTo>
                  <a:lnTo>
                    <a:pt x="5555356" y="158750"/>
                  </a:lnTo>
                  <a:cubicBezTo>
                    <a:pt x="5555356" y="140970"/>
                    <a:pt x="5551546" y="123190"/>
                    <a:pt x="5546466" y="106680"/>
                  </a:cubicBezTo>
                  <a:cubicBezTo>
                    <a:pt x="5568056" y="132080"/>
                    <a:pt x="5582026" y="165100"/>
                    <a:pt x="5582026" y="201930"/>
                  </a:cubicBezTo>
                  <a:lnTo>
                    <a:pt x="5582026" y="1381201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3761732" y="5291056"/>
            <a:ext cx="445157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2"/>
              </a:lnSpc>
            </a:pPr>
            <a:r>
              <a:rPr lang="en-US" sz="31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Git Blame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61732" y="7910406"/>
            <a:ext cx="445157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Git History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37377" y="5369070"/>
            <a:ext cx="4451579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32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Git Lens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37378" y="7864686"/>
            <a:ext cx="4451579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Docker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800100"/>
            <a:ext cx="12954000" cy="256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Хорошие расширения для </a:t>
            </a: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VS Code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28700" y="3341924"/>
            <a:ext cx="16230600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E379E84-852E-4DDA-A35C-B268720A1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556" y1="74111" x2="31556" y2="74111"/>
                        <a14:foregroundMark x1="20333" y1="74444" x2="20333" y2="74444"/>
                        <a14:foregroundMark x1="44111" y1="73778" x2="44111" y2="73778"/>
                        <a14:foregroundMark x1="54778" y1="77222" x2="54778" y2="77222"/>
                        <a14:foregroundMark x1="67222" y1="79222" x2="67222" y2="79222"/>
                        <a14:foregroundMark x1="83667" y1="75556" x2="83667" y2="75556"/>
                        <a14:foregroundMark x1="87444" y1="85444" x2="87444" y2="85444"/>
                        <a14:foregroundMark x1="54778" y1="30444" x2="54778" y2="30444"/>
                        <a14:foregroundMark x1="63222" y1="31000" x2="63222" y2="31000"/>
                        <a14:foregroundMark x1="51889" y1="25222" x2="51889" y2="25222"/>
                        <a14:foregroundMark x1="53333" y1="16222" x2="53333" y2="16222"/>
                        <a14:foregroundMark x1="43556" y1="25556" x2="43556" y2="25556"/>
                        <a14:foregroundMark x1="37111" y1="24889" x2="37111" y2="24889"/>
                        <a14:foregroundMark x1="39333" y1="31000" x2="39333" y2="31000"/>
                        <a14:foregroundMark x1="45556" y1="31333" x2="45556" y2="31333"/>
                        <a14:foregroundMark x1="30667" y1="32667" x2="30667" y2="3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80" y="6987826"/>
            <a:ext cx="2221890" cy="222189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285ADD-74B4-4078-A26B-68A9F93D2D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2" b="92540" l="7143" r="93175">
                        <a14:foregroundMark x1="25873" y1="37302" x2="22540" y2="45079"/>
                        <a14:foregroundMark x1="22540" y1="45079" x2="27778" y2="88413"/>
                        <a14:foregroundMark x1="27778" y1="88413" x2="32381" y2="92222"/>
                        <a14:foregroundMark x1="32381" y1="92222" x2="42222" y2="93492"/>
                        <a14:foregroundMark x1="42222" y1="93492" x2="51429" y2="92540"/>
                        <a14:foregroundMark x1="51429" y1="92540" x2="61587" y2="92540"/>
                        <a14:foregroundMark x1="61587" y1="92540" x2="67778" y2="91270"/>
                        <a14:foregroundMark x1="67778" y1="91270" x2="71905" y2="85079"/>
                        <a14:foregroundMark x1="71905" y1="85079" x2="70000" y2="64921"/>
                        <a14:foregroundMark x1="70000" y1="64921" x2="71905" y2="53492"/>
                        <a14:foregroundMark x1="71905" y1="53492" x2="69841" y2="43175"/>
                        <a14:foregroundMark x1="69841" y1="43175" x2="31429" y2="34921"/>
                        <a14:foregroundMark x1="31429" y1="34921" x2="25238" y2="37143"/>
                        <a14:foregroundMark x1="25238" y1="37143" x2="24127" y2="38254"/>
                        <a14:foregroundMark x1="24762" y1="84921" x2="24762" y2="84921"/>
                        <a14:foregroundMark x1="24762" y1="89206" x2="24762" y2="89206"/>
                        <a14:foregroundMark x1="25079" y1="89524" x2="25397" y2="90000"/>
                        <a14:foregroundMark x1="25873" y1="90476" x2="26349" y2="90635"/>
                        <a14:foregroundMark x1="29365" y1="92540" x2="29365" y2="92540"/>
                        <a14:foregroundMark x1="29683" y1="92698" x2="29683" y2="92698"/>
                        <a14:foregroundMark x1="70952" y1="90635" x2="70952" y2="90635"/>
                        <a14:foregroundMark x1="73175" y1="72222" x2="73175" y2="72222"/>
                        <a14:foregroundMark x1="72381" y1="60635" x2="72381" y2="60635"/>
                        <a14:foregroundMark x1="72698" y1="65079" x2="71429" y2="68254"/>
                        <a14:foregroundMark x1="71429" y1="69524" x2="71429" y2="70952"/>
                        <a14:foregroundMark x1="72857" y1="62381" x2="72857" y2="61905"/>
                        <a14:foregroundMark x1="73810" y1="59048" x2="73810" y2="59048"/>
                        <a14:foregroundMark x1="75079" y1="57460" x2="75397" y2="56825"/>
                        <a14:foregroundMark x1="77619" y1="53492" x2="77619" y2="52698"/>
                        <a14:foregroundMark x1="77619" y1="49048" x2="76984" y2="45714"/>
                        <a14:foregroundMark x1="76032" y1="43810" x2="75079" y2="42698"/>
                        <a14:foregroundMark x1="72222" y1="39524" x2="71587" y2="38571"/>
                        <a14:foregroundMark x1="69841" y1="36508" x2="69048" y2="35556"/>
                        <a14:foregroundMark x1="67937" y1="33333" x2="67460" y2="32540"/>
                        <a14:foregroundMark x1="67143" y1="29841" x2="67143" y2="29841"/>
                        <a14:foregroundMark x1="67778" y1="27143" x2="67778" y2="27143"/>
                        <a14:foregroundMark x1="68571" y1="26349" x2="68571" y2="26349"/>
                        <a14:foregroundMark x1="69683" y1="26190" x2="70159" y2="26190"/>
                        <a14:foregroundMark x1="79048" y1="25556" x2="79683" y2="25556"/>
                        <a14:foregroundMark x1="85714" y1="25079" x2="86825" y2="24921"/>
                        <a14:foregroundMark x1="90635" y1="19683" x2="91111" y2="14921"/>
                        <a14:foregroundMark x1="89524" y1="14444" x2="26190" y2="10952"/>
                        <a14:foregroundMark x1="26190" y1="10952" x2="16032" y2="13333"/>
                        <a14:foregroundMark x1="16032" y1="13333" x2="10000" y2="20794"/>
                        <a14:foregroundMark x1="10000" y1="20794" x2="26032" y2="34444"/>
                        <a14:foregroundMark x1="16032" y1="26984" x2="16032" y2="26984"/>
                        <a14:foregroundMark x1="13651" y1="27302" x2="12540" y2="26667"/>
                        <a14:foregroundMark x1="10952" y1="25397" x2="10476" y2="24762"/>
                        <a14:foregroundMark x1="9206" y1="22857" x2="9048" y2="22381"/>
                        <a14:foregroundMark x1="8730" y1="21270" x2="8730" y2="21270"/>
                        <a14:foregroundMark x1="8095" y1="19683" x2="7937" y2="19206"/>
                        <a14:foregroundMark x1="7302" y1="16667" x2="7302" y2="16667"/>
                        <a14:foregroundMark x1="7143" y1="15079" x2="7143" y2="14444"/>
                        <a14:foregroundMark x1="8254" y1="12540" x2="8254" y2="12540"/>
                        <a14:foregroundMark x1="9048" y1="11270" x2="9524" y2="11111"/>
                        <a14:foregroundMark x1="10794" y1="10476" x2="10794" y2="10476"/>
                        <a14:foregroundMark x1="12381" y1="9683" x2="12381" y2="9683"/>
                        <a14:foregroundMark x1="13016" y1="9206" x2="13016" y2="9206"/>
                        <a14:foregroundMark x1="14603" y1="8095" x2="14603" y2="8095"/>
                        <a14:foregroundMark x1="14921" y1="7778" x2="14921" y2="7778"/>
                        <a14:foregroundMark x1="15556" y1="7778" x2="15556" y2="7778"/>
                        <a14:foregroundMark x1="16032" y1="7778" x2="16032" y2="7778"/>
                        <a14:foregroundMark x1="16667" y1="7619" x2="17302" y2="7619"/>
                        <a14:foregroundMark x1="17619" y1="7619" x2="18095" y2="7937"/>
                        <a14:foregroundMark x1="19524" y1="8413" x2="20000" y2="8571"/>
                        <a14:foregroundMark x1="20476" y1="8889" x2="22063" y2="9683"/>
                        <a14:foregroundMark x1="23492" y1="9683" x2="23492" y2="9683"/>
                        <a14:foregroundMark x1="28413" y1="8571" x2="28413" y2="8571"/>
                        <a14:foregroundMark x1="28571" y1="8571" x2="28571" y2="8571"/>
                        <a14:foregroundMark x1="28730" y1="8571" x2="28730" y2="8571"/>
                        <a14:foregroundMark x1="31587" y1="8095" x2="31587" y2="8095"/>
                        <a14:foregroundMark x1="32063" y1="8095" x2="32063" y2="8095"/>
                        <a14:foregroundMark x1="32381" y1="8095" x2="32381" y2="8095"/>
                        <a14:foregroundMark x1="33175" y1="8095" x2="33175" y2="8095"/>
                        <a14:foregroundMark x1="34921" y1="8095" x2="35556" y2="8413"/>
                        <a14:foregroundMark x1="36190" y1="8413" x2="36667" y2="8571"/>
                        <a14:foregroundMark x1="37302" y1="8571" x2="37302" y2="8571"/>
                        <a14:foregroundMark x1="38095" y1="8571" x2="38571" y2="8571"/>
                        <a14:foregroundMark x1="38889" y1="8571" x2="38889" y2="8571"/>
                        <a14:foregroundMark x1="39524" y1="8571" x2="40000" y2="8571"/>
                        <a14:foregroundMark x1="40794" y1="8571" x2="41270" y2="8571"/>
                        <a14:foregroundMark x1="42698" y1="8889" x2="42698" y2="8889"/>
                        <a14:foregroundMark x1="44127" y1="8889" x2="44127" y2="8889"/>
                        <a14:foregroundMark x1="45714" y1="8730" x2="45714" y2="8730"/>
                        <a14:foregroundMark x1="46667" y1="8571" x2="47143" y2="8571"/>
                        <a14:foregroundMark x1="48889" y1="8413" x2="49841" y2="8413"/>
                        <a14:foregroundMark x1="50952" y1="8413" x2="51429" y2="8413"/>
                        <a14:foregroundMark x1="53651" y1="8254" x2="54444" y2="8254"/>
                        <a14:foregroundMark x1="54921" y1="8254" x2="54921" y2="8254"/>
                        <a14:foregroundMark x1="57143" y1="8095" x2="57143" y2="8095"/>
                        <a14:foregroundMark x1="58730" y1="8095" x2="59206" y2="8095"/>
                        <a14:foregroundMark x1="60000" y1="8095" x2="60635" y2="8254"/>
                        <a14:foregroundMark x1="62540" y1="8413" x2="62540" y2="8413"/>
                        <a14:foregroundMark x1="63651" y1="8889" x2="64286" y2="9365"/>
                        <a14:foregroundMark x1="64921" y1="9683" x2="65397" y2="9841"/>
                        <a14:foregroundMark x1="67143" y1="10159" x2="67619" y2="10317"/>
                        <a14:foregroundMark x1="69206" y1="10317" x2="69206" y2="10317"/>
                        <a14:foregroundMark x1="71111" y1="10476" x2="71111" y2="10476"/>
                        <a14:foregroundMark x1="72857" y1="10476" x2="73810" y2="10476"/>
                        <a14:foregroundMark x1="76032" y1="10476" x2="76667" y2="10476"/>
                        <a14:foregroundMark x1="77937" y1="10476" x2="78413" y2="10476"/>
                        <a14:foregroundMark x1="78889" y1="10476" x2="80000" y2="10476"/>
                        <a14:foregroundMark x1="80476" y1="10476" x2="82063" y2="10476"/>
                        <a14:foregroundMark x1="82381" y1="10476" x2="82381" y2="10476"/>
                        <a14:foregroundMark x1="83175" y1="10476" x2="84127" y2="10635"/>
                        <a14:foregroundMark x1="84444" y1="10635" x2="84444" y2="10635"/>
                        <a14:foregroundMark x1="85079" y1="10635" x2="85556" y2="10794"/>
                        <a14:foregroundMark x1="85873" y1="10794" x2="86508" y2="11111"/>
                        <a14:foregroundMark x1="86508" y1="11111" x2="86508" y2="11111"/>
                        <a14:foregroundMark x1="86984" y1="11270" x2="87619" y2="11746"/>
                        <a14:foregroundMark x1="87778" y1="11905" x2="88413" y2="12381"/>
                        <a14:foregroundMark x1="88413" y1="12381" x2="88413" y2="12381"/>
                        <a14:foregroundMark x1="89048" y1="13016" x2="89524" y2="13492"/>
                        <a14:foregroundMark x1="89683" y1="13651" x2="90000" y2="14286"/>
                        <a14:foregroundMark x1="90159" y1="14444" x2="90794" y2="15079"/>
                        <a14:foregroundMark x1="90794" y1="15079" x2="91111" y2="15714"/>
                        <a14:foregroundMark x1="91111" y1="15714" x2="91429" y2="16667"/>
                        <a14:foregroundMark x1="91746" y1="17302" x2="92222" y2="18095"/>
                        <a14:foregroundMark x1="92540" y1="18413" x2="93016" y2="19206"/>
                        <a14:foregroundMark x1="93016" y1="19365" x2="93016" y2="19365"/>
                        <a14:foregroundMark x1="93175" y1="19683" x2="93175" y2="19683"/>
                        <a14:foregroundMark x1="93175" y1="21111" x2="93175" y2="21746"/>
                        <a14:foregroundMark x1="92857" y1="22222" x2="92540" y2="22857"/>
                        <a14:foregroundMark x1="92063" y1="23333" x2="91746" y2="23810"/>
                        <a14:foregroundMark x1="91270" y1="24127" x2="90476" y2="24444"/>
                        <a14:foregroundMark x1="88254" y1="25556" x2="87619" y2="25714"/>
                        <a14:foregroundMark x1="85556" y1="26032" x2="83651" y2="26349"/>
                        <a14:foregroundMark x1="76032" y1="22063" x2="76032" y2="22063"/>
                        <a14:foregroundMark x1="76032" y1="20317" x2="75714" y2="19683"/>
                        <a14:foregroundMark x1="74603" y1="18413" x2="73333" y2="168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55" y="4519674"/>
            <a:ext cx="2047588" cy="204758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C176B03-9AF4-4EFB-8A51-A184BC4AEB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329" y="7255533"/>
            <a:ext cx="1753184" cy="17531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C0AD78-CA9F-4890-867C-BAF9675BC9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53" y="4681163"/>
            <a:ext cx="1753185" cy="17531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4CBCE9C-EA2C-48AD-9E41-01F476506B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08" y="0"/>
            <a:ext cx="14097000" cy="102772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Вопросы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 </a:t>
              </a:r>
              <a:r>
                <a:rPr lang="ru-RU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чем поговорили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3018438"/>
            <a:chOff x="0" y="-515255"/>
            <a:chExt cx="9059463" cy="402458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Понятие системы контроля версий. Развитие систем контроля версий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Архитектура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Git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Начало работы в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6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284</Words>
  <Application>Microsoft Office PowerPoint</Application>
  <PresentationFormat>Произвольный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Open Sans</vt:lpstr>
      <vt:lpstr>Calibri</vt:lpstr>
      <vt:lpstr>HK Grotesk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Владислав Литвинов</cp:lastModifiedBy>
  <cp:revision>86</cp:revision>
  <dcterms:created xsi:type="dcterms:W3CDTF">2006-08-16T00:00:00Z</dcterms:created>
  <dcterms:modified xsi:type="dcterms:W3CDTF">2024-09-11T16:32:16Z</dcterms:modified>
  <dc:identifier>DAGKjKQYY14</dc:identifier>
</cp:coreProperties>
</file>