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91" r:id="rId6"/>
    <p:sldId id="261" r:id="rId7"/>
    <p:sldId id="260" r:id="rId8"/>
    <p:sldId id="290" r:id="rId9"/>
    <p:sldId id="289" r:id="rId10"/>
    <p:sldId id="286" r:id="rId11"/>
    <p:sldId id="292" r:id="rId12"/>
    <p:sldId id="293" r:id="rId13"/>
    <p:sldId id="295" r:id="rId14"/>
    <p:sldId id="294" r:id="rId15"/>
    <p:sldId id="272" r:id="rId16"/>
    <p:sldId id="273" r:id="rId17"/>
    <p:sldId id="276" r:id="rId18"/>
  </p:sldIdLst>
  <p:sldSz cx="18288000" cy="10287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HK Grotesk Bold" panose="020B0604020202020204" charset="-52"/>
      <p:regular r:id="rId23"/>
    </p:embeddedFont>
    <p:embeddedFont>
      <p:font typeface="Open Sans" panose="020B0604020202020204" charset="0"/>
      <p:regular r:id="rId24"/>
      <p:bold r:id="rId25"/>
      <p:italic r:id="rId26"/>
      <p:boldItalic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39D"/>
    <a:srgbClr val="173554"/>
    <a:srgbClr val="2A2C2F"/>
    <a:srgbClr val="84D8D8"/>
    <a:srgbClr val="F4F4F4"/>
    <a:srgbClr val="C4DDE4"/>
    <a:srgbClr val="CBE1E7"/>
    <a:srgbClr val="CFECFA"/>
    <a:srgbClr val="593D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81" d="100"/>
          <a:sy n="81" d="100"/>
        </p:scale>
        <p:origin x="39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microsoft.com/office/2007/relationships/hdphoto" Target="../media/hdphoto3.wdp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microsoft.com/office/2007/relationships/hdphoto" Target="../media/hdphoto3.wdp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7" Type="http://schemas.microsoft.com/office/2007/relationships/hdphoto" Target="../media/hdphoto5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microsoft.com/office/2007/relationships/hdphoto" Target="../media/hdphoto3.wdp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+nwzzepiWmvsyMGJi" TargetMode="External"/><Relationship Id="rId7" Type="http://schemas.openxmlformats.org/officeDocument/2006/relationships/image" Target="../media/image35.svg"/><Relationship Id="rId2" Type="http://schemas.openxmlformats.org/officeDocument/2006/relationships/hyperlink" Target="https://t.me/+tBRbxvP95B85NTcy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hyperlink" Target="https://t.me/+RAAp-aRhfdpiMWYy" TargetMode="External"/><Relationship Id="rId4" Type="http://schemas.openxmlformats.org/officeDocument/2006/relationships/hyperlink" Target="https://t.me/+JbYCMI2hpy1lMDE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microsoft.com/office/2007/relationships/hdphoto" Target="../media/hdphoto3.wdp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sv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3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8473CD1D-9826-4CBC-B883-F801E755B969}"/>
              </a:ext>
            </a:extLst>
          </p:cNvPr>
          <p:cNvGrpSpPr/>
          <p:nvPr/>
        </p:nvGrpSpPr>
        <p:grpSpPr>
          <a:xfrm>
            <a:off x="874262" y="8233292"/>
            <a:ext cx="5103751" cy="1692250"/>
            <a:chOff x="874262" y="8233292"/>
            <a:chExt cx="5103751" cy="1692250"/>
          </a:xfrm>
        </p:grpSpPr>
        <p:grpSp>
          <p:nvGrpSpPr>
            <p:cNvPr id="24" name="Группа 23">
              <a:extLst>
                <a:ext uri="{FF2B5EF4-FFF2-40B4-BE49-F238E27FC236}">
                  <a16:creationId xmlns:a16="http://schemas.microsoft.com/office/drawing/2014/main" id="{4CAC7A2A-644A-414E-8974-33FFC5BBCD2D}"/>
                </a:ext>
              </a:extLst>
            </p:cNvPr>
            <p:cNvGrpSpPr/>
            <p:nvPr/>
          </p:nvGrpSpPr>
          <p:grpSpPr>
            <a:xfrm>
              <a:off x="874262" y="8233292"/>
              <a:ext cx="5103751" cy="1524547"/>
              <a:chOff x="874262" y="8233292"/>
              <a:chExt cx="5103751" cy="1524547"/>
            </a:xfrm>
          </p:grpSpPr>
          <p:grpSp>
            <p:nvGrpSpPr>
              <p:cNvPr id="3" name="Group 3"/>
              <p:cNvGrpSpPr/>
              <p:nvPr/>
            </p:nvGrpSpPr>
            <p:grpSpPr>
              <a:xfrm>
                <a:off x="874262" y="8233292"/>
                <a:ext cx="5103751" cy="1515546"/>
                <a:chOff x="0" y="0"/>
                <a:chExt cx="5324026" cy="1069247"/>
              </a:xfrm>
            </p:grpSpPr>
            <p:sp>
              <p:nvSpPr>
                <p:cNvPr id="4" name="Freeform 4"/>
                <p:cNvSpPr/>
                <p:nvPr/>
              </p:nvSpPr>
              <p:spPr>
                <a:xfrm>
                  <a:off x="92710" y="106680"/>
                  <a:ext cx="5219886" cy="949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19886" h="949867">
                      <a:moveTo>
                        <a:pt x="5193216" y="760637"/>
                      </a:moveTo>
                      <a:cubicBezTo>
                        <a:pt x="5193216" y="848267"/>
                        <a:pt x="5117016" y="919387"/>
                        <a:pt x="5035736" y="919387"/>
                      </a:cubicBezTo>
                      <a:lnTo>
                        <a:pt x="66040" y="919387"/>
                      </a:lnTo>
                      <a:cubicBezTo>
                        <a:pt x="43180" y="919387"/>
                        <a:pt x="20320" y="914307"/>
                        <a:pt x="0" y="905417"/>
                      </a:cubicBezTo>
                      <a:cubicBezTo>
                        <a:pt x="26670" y="933357"/>
                        <a:pt x="63500" y="949867"/>
                        <a:pt x="127397" y="949867"/>
                      </a:cubicBezTo>
                      <a:lnTo>
                        <a:pt x="5073836" y="949867"/>
                      </a:lnTo>
                      <a:cubicBezTo>
                        <a:pt x="5153846" y="949867"/>
                        <a:pt x="5219886" y="883827"/>
                        <a:pt x="5219886" y="803817"/>
                      </a:cubicBezTo>
                      <a:lnTo>
                        <a:pt x="5219886" y="95250"/>
                      </a:lnTo>
                      <a:cubicBezTo>
                        <a:pt x="5219886" y="58420"/>
                        <a:pt x="5205916" y="25400"/>
                        <a:pt x="5184326" y="0"/>
                      </a:cubicBezTo>
                      <a:cubicBezTo>
                        <a:pt x="5190676" y="16510"/>
                        <a:pt x="5193216" y="34290"/>
                        <a:pt x="5193216" y="52070"/>
                      </a:cubicBezTo>
                      <a:lnTo>
                        <a:pt x="5193216" y="760637"/>
                      </a:lnTo>
                      <a:close/>
                    </a:path>
                  </a:pathLst>
                </a:custGeom>
                <a:solidFill>
                  <a:srgbClr val="173554"/>
                </a:solidFill>
              </p:spPr>
            </p:sp>
            <p:sp>
              <p:nvSpPr>
                <p:cNvPr id="5" name="Freeform 5"/>
                <p:cNvSpPr/>
                <p:nvPr/>
              </p:nvSpPr>
              <p:spPr>
                <a:xfrm>
                  <a:off x="12700" y="12700"/>
                  <a:ext cx="5259256" cy="10006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9256" h="1000667">
                      <a:moveTo>
                        <a:pt x="146050" y="1000667"/>
                      </a:moveTo>
                      <a:lnTo>
                        <a:pt x="5113206" y="1000667"/>
                      </a:lnTo>
                      <a:cubicBezTo>
                        <a:pt x="5193216" y="1000667"/>
                        <a:pt x="5259256" y="934627"/>
                        <a:pt x="5259256" y="854617"/>
                      </a:cubicBezTo>
                      <a:lnTo>
                        <a:pt x="5259256" y="146050"/>
                      </a:lnTo>
                      <a:cubicBezTo>
                        <a:pt x="5259256" y="66040"/>
                        <a:pt x="5193216" y="0"/>
                        <a:pt x="5113206" y="0"/>
                      </a:cubicBezTo>
                      <a:lnTo>
                        <a:pt x="146050" y="0"/>
                      </a:lnTo>
                      <a:cubicBezTo>
                        <a:pt x="66040" y="0"/>
                        <a:pt x="0" y="66040"/>
                        <a:pt x="0" y="146050"/>
                      </a:cubicBezTo>
                      <a:lnTo>
                        <a:pt x="0" y="854617"/>
                      </a:lnTo>
                      <a:cubicBezTo>
                        <a:pt x="0" y="935897"/>
                        <a:pt x="66040" y="1000667"/>
                        <a:pt x="146050" y="1000667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</p:spPr>
            </p:sp>
            <p:sp>
              <p:nvSpPr>
                <p:cNvPr id="6" name="Freeform 6"/>
                <p:cNvSpPr/>
                <p:nvPr/>
              </p:nvSpPr>
              <p:spPr>
                <a:xfrm>
                  <a:off x="0" y="0"/>
                  <a:ext cx="5324026" cy="106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4026" h="1069247">
                      <a:moveTo>
                        <a:pt x="5260526" y="74930"/>
                      </a:moveTo>
                      <a:cubicBezTo>
                        <a:pt x="5232586" y="30480"/>
                        <a:pt x="5183056" y="0"/>
                        <a:pt x="5125906" y="0"/>
                      </a:cubicBezTo>
                      <a:lnTo>
                        <a:pt x="158750" y="0"/>
                      </a:lnTo>
                      <a:cubicBezTo>
                        <a:pt x="71120" y="0"/>
                        <a:pt x="0" y="71120"/>
                        <a:pt x="0" y="158750"/>
                      </a:cubicBezTo>
                      <a:lnTo>
                        <a:pt x="0" y="867317"/>
                      </a:lnTo>
                      <a:cubicBezTo>
                        <a:pt x="0" y="919387"/>
                        <a:pt x="25400" y="965107"/>
                        <a:pt x="63500" y="994317"/>
                      </a:cubicBezTo>
                      <a:cubicBezTo>
                        <a:pt x="91440" y="1038767"/>
                        <a:pt x="140970" y="1069247"/>
                        <a:pt x="225006" y="1069247"/>
                      </a:cubicBezTo>
                      <a:lnTo>
                        <a:pt x="5165276" y="1069247"/>
                      </a:lnTo>
                      <a:cubicBezTo>
                        <a:pt x="5252906" y="1069247"/>
                        <a:pt x="5324026" y="998127"/>
                        <a:pt x="5324026" y="910497"/>
                      </a:cubicBezTo>
                      <a:lnTo>
                        <a:pt x="5324026" y="201930"/>
                      </a:lnTo>
                      <a:cubicBezTo>
                        <a:pt x="5324026" y="149860"/>
                        <a:pt x="5298626" y="104140"/>
                        <a:pt x="5260526" y="74930"/>
                      </a:cubicBezTo>
                      <a:close/>
                      <a:moveTo>
                        <a:pt x="12700" y="867317"/>
                      </a:moveTo>
                      <a:lnTo>
                        <a:pt x="12700" y="158750"/>
                      </a:lnTo>
                      <a:cubicBezTo>
                        <a:pt x="12700" y="78740"/>
                        <a:pt x="78740" y="12700"/>
                        <a:pt x="158750" y="12700"/>
                      </a:cubicBezTo>
                      <a:lnTo>
                        <a:pt x="5125906" y="12700"/>
                      </a:lnTo>
                      <a:cubicBezTo>
                        <a:pt x="5205916" y="12700"/>
                        <a:pt x="5271956" y="78740"/>
                        <a:pt x="5271956" y="158750"/>
                      </a:cubicBezTo>
                      <a:lnTo>
                        <a:pt x="5271956" y="867317"/>
                      </a:lnTo>
                      <a:cubicBezTo>
                        <a:pt x="5271956" y="947327"/>
                        <a:pt x="5205916" y="1013367"/>
                        <a:pt x="5125906" y="1013367"/>
                      </a:cubicBezTo>
                      <a:lnTo>
                        <a:pt x="158750" y="1013367"/>
                      </a:lnTo>
                      <a:cubicBezTo>
                        <a:pt x="78740" y="1013367"/>
                        <a:pt x="12700" y="948597"/>
                        <a:pt x="12700" y="867317"/>
                      </a:cubicBezTo>
                      <a:close/>
                      <a:moveTo>
                        <a:pt x="5312596" y="910497"/>
                      </a:moveTo>
                      <a:cubicBezTo>
                        <a:pt x="5312596" y="990507"/>
                        <a:pt x="5245286" y="1056547"/>
                        <a:pt x="5165276" y="1056547"/>
                      </a:cubicBezTo>
                      <a:lnTo>
                        <a:pt x="225006" y="1056547"/>
                      </a:lnTo>
                      <a:cubicBezTo>
                        <a:pt x="157480" y="1056547"/>
                        <a:pt x="120650" y="1040037"/>
                        <a:pt x="93980" y="1012097"/>
                      </a:cubicBezTo>
                      <a:cubicBezTo>
                        <a:pt x="114300" y="1020987"/>
                        <a:pt x="135890" y="1026067"/>
                        <a:pt x="160020" y="1026067"/>
                      </a:cubicBezTo>
                      <a:lnTo>
                        <a:pt x="5127176" y="1026067"/>
                      </a:lnTo>
                      <a:cubicBezTo>
                        <a:pt x="5214806" y="1026067"/>
                        <a:pt x="5285926" y="954947"/>
                        <a:pt x="5285926" y="867317"/>
                      </a:cubicBezTo>
                      <a:lnTo>
                        <a:pt x="5285926" y="158750"/>
                      </a:lnTo>
                      <a:cubicBezTo>
                        <a:pt x="5285926" y="140970"/>
                        <a:pt x="5282116" y="123190"/>
                        <a:pt x="5277036" y="106680"/>
                      </a:cubicBezTo>
                      <a:cubicBezTo>
                        <a:pt x="5298626" y="132080"/>
                        <a:pt x="5312596" y="165100"/>
                        <a:pt x="5312596" y="201930"/>
                      </a:cubicBezTo>
                      <a:lnTo>
                        <a:pt x="5312596" y="910497"/>
                      </a:lnTo>
                      <a:close/>
                    </a:path>
                  </a:pathLst>
                </a:custGeom>
                <a:solidFill>
                  <a:srgbClr val="173554"/>
                </a:solidFill>
              </p:spPr>
            </p:sp>
          </p:grpSp>
          <p:pic>
            <p:nvPicPr>
              <p:cNvPr id="13" name="Рисунок 12">
                <a:extLst>
                  <a:ext uri="{FF2B5EF4-FFF2-40B4-BE49-F238E27FC236}">
                    <a16:creationId xmlns:a16="http://schemas.microsoft.com/office/drawing/2014/main" id="{F09C514E-BBA9-4AFA-8595-EB60122FAE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81" b="97838" l="1081" r="96757">
                            <a14:foregroundMark x1="36486" y1="12703" x2="36486" y2="12703"/>
                            <a14:foregroundMark x1="34324" y1="11892" x2="11892" y2="32973"/>
                            <a14:foregroundMark x1="11892" y1="32973" x2="11622" y2="35405"/>
                            <a14:foregroundMark x1="46757" y1="21622" x2="26216" y2="28919"/>
                            <a14:foregroundMark x1="26216" y1="28919" x2="37027" y2="20270"/>
                            <a14:foregroundMark x1="37027" y1="20270" x2="38108" y2="17838"/>
                            <a14:foregroundMark x1="42162" y1="16216" x2="43514" y2="32432"/>
                            <a14:foregroundMark x1="43514" y1="32432" x2="65676" y2="20541"/>
                            <a14:foregroundMark x1="65676" y1="20541" x2="40811" y2="12432"/>
                            <a14:foregroundMark x1="40811" y1="12432" x2="29189" y2="12973"/>
                            <a14:foregroundMark x1="66216" y1="17297" x2="66216" y2="17297"/>
                            <a14:foregroundMark x1="55405" y1="8108" x2="55405" y2="8108"/>
                            <a14:foregroundMark x1="65676" y1="10270" x2="65676" y2="10270"/>
                            <a14:foregroundMark x1="65676" y1="10541" x2="65676" y2="10541"/>
                            <a14:foregroundMark x1="89459" y1="39730" x2="89459" y2="39730"/>
                            <a14:foregroundMark x1="80000" y1="54054" x2="80000" y2="54054"/>
                            <a14:foregroundMark x1="80270" y1="55946" x2="80270" y2="55946"/>
                            <a14:foregroundMark x1="80270" y1="56216" x2="77838" y2="63784"/>
                            <a14:foregroundMark x1="76486" y1="66757" x2="75946" y2="67838"/>
                            <a14:foregroundMark x1="75946" y1="67838" x2="74595" y2="70811"/>
                            <a14:foregroundMark x1="97027" y1="48378" x2="97027" y2="48378"/>
                            <a14:foregroundMark x1="97027" y1="48378" x2="97027" y2="48378"/>
                            <a14:foregroundMark x1="43243" y1="91622" x2="43243" y2="91622"/>
                            <a14:foregroundMark x1="43243" y1="91892" x2="43243" y2="91892"/>
                            <a14:foregroundMark x1="47838" y1="95946" x2="47838" y2="95946"/>
                            <a14:foregroundMark x1="47838" y1="95946" x2="47838" y2="95946"/>
                            <a14:foregroundMark x1="49730" y1="98378" x2="49730" y2="98378"/>
                            <a14:foregroundMark x1="49730" y1="98378" x2="49730" y2="98378"/>
                            <a14:foregroundMark x1="7297" y1="47027" x2="7297" y2="47027"/>
                            <a14:foregroundMark x1="7297" y1="47027" x2="7297" y2="47027"/>
                            <a14:foregroundMark x1="1351" y1="48108" x2="1351" y2="48108"/>
                            <a14:foregroundMark x1="1351" y1="48108" x2="1351" y2="48108"/>
                            <a14:foregroundMark x1="55946" y1="1081" x2="55946" y2="1081"/>
                            <a14:foregroundMark x1="55946" y1="1081" x2="55946" y2="1081"/>
                            <a14:foregroundMark x1="37838" y1="55946" x2="37838" y2="55946"/>
                            <a14:foregroundMark x1="45135" y1="63514" x2="45135" y2="6351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33600" y="8762986"/>
                <a:ext cx="388164" cy="388164"/>
              </a:xfrm>
              <a:prstGeom prst="rect">
                <a:avLst/>
              </a:prstGeom>
            </p:spPr>
          </p:pic>
          <p:pic>
            <p:nvPicPr>
              <p:cNvPr id="23" name="Рисунок 22">
                <a:extLst>
                  <a:ext uri="{FF2B5EF4-FFF2-40B4-BE49-F238E27FC236}">
                    <a16:creationId xmlns:a16="http://schemas.microsoft.com/office/drawing/2014/main" id="{C24A5658-9238-4714-A35D-5A869F735E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6017" y="8995825"/>
                <a:ext cx="762014" cy="762014"/>
              </a:xfrm>
              <a:prstGeom prst="rect">
                <a:avLst/>
              </a:prstGeom>
            </p:spPr>
          </p:pic>
        </p:grpSp>
        <p:sp>
          <p:nvSpPr>
            <p:cNvPr id="7" name="TextBox 7"/>
            <p:cNvSpPr txBox="1"/>
            <p:nvPr/>
          </p:nvSpPr>
          <p:spPr>
            <a:xfrm>
              <a:off x="1026017" y="8361139"/>
              <a:ext cx="4762500" cy="156440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114"/>
                </a:lnSpc>
              </a:pPr>
              <a:r>
                <a:rPr lang="ru-RU" sz="2224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Литвинов Владислав Николаевич</a:t>
              </a:r>
              <a:br>
                <a:rPr lang="ru-RU" sz="2224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</a:br>
              <a:r>
                <a:rPr lang="en-US" sz="2224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 @</a:t>
              </a:r>
              <a:r>
                <a:rPr lang="en-US" sz="2224" dirty="0" err="1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Kordebalet</a:t>
              </a:r>
              <a:br>
                <a:rPr lang="en-US" sz="2224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</a:br>
              <a:r>
                <a:rPr lang="en-US" sz="2224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kordebalet67@gmail.com</a:t>
              </a:r>
              <a:br>
                <a:rPr lang="en-US" sz="2224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</a:br>
              <a:endParaRPr lang="en-US" sz="2224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8" name="Freeform 8"/>
          <p:cNvSpPr/>
          <p:nvPr/>
        </p:nvSpPr>
        <p:spPr>
          <a:xfrm>
            <a:off x="9518617" y="1028700"/>
            <a:ext cx="8169748" cy="8229600"/>
          </a:xfrm>
          <a:custGeom>
            <a:avLst/>
            <a:gdLst/>
            <a:ahLst/>
            <a:cxnLst/>
            <a:rect l="l" t="t" r="r" b="b"/>
            <a:pathLst>
              <a:path w="8169748" h="8229600">
                <a:moveTo>
                  <a:pt x="0" y="0"/>
                </a:moveTo>
                <a:lnTo>
                  <a:pt x="8169748" y="0"/>
                </a:lnTo>
                <a:lnTo>
                  <a:pt x="816974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279400" y="985838"/>
            <a:ext cx="11734800" cy="5677390"/>
            <a:chOff x="-27109" y="-57150"/>
            <a:chExt cx="12524318" cy="7569855"/>
          </a:xfrm>
        </p:grpSpPr>
        <p:sp>
          <p:nvSpPr>
            <p:cNvPr id="10" name="TextBox 10"/>
            <p:cNvSpPr txBox="1"/>
            <p:nvPr/>
          </p:nvSpPr>
          <p:spPr>
            <a:xfrm>
              <a:off x="-27109" y="2300593"/>
              <a:ext cx="12524318" cy="521211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9950"/>
                </a:lnSpc>
              </a:pPr>
              <a:r>
                <a:rPr lang="ru-RU" sz="9950" spc="-238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Лекция 3. Структура языка программирования</a:t>
              </a:r>
              <a:endParaRPr lang="en-US" sz="9950" spc="-238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57150"/>
              <a:ext cx="10979110" cy="210733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ru-RU" sz="30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Кафедра № 13</a:t>
              </a:r>
              <a:br>
                <a:rPr lang="ru-RU" sz="30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</a:br>
              <a:r>
                <a:rPr lang="ru-RU" sz="30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Курс «Основы и  методологии программирования»</a:t>
              </a:r>
            </a:p>
            <a:p>
              <a:pPr algn="l">
                <a:lnSpc>
                  <a:spcPts val="4200"/>
                </a:lnSpc>
              </a:pPr>
              <a:endParaRPr lang="en-US" sz="30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D85CB99-C44A-406B-96E8-1EAF06D84F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7590" y="428757"/>
            <a:ext cx="2123810" cy="211428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D8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144469" y="1047538"/>
            <a:ext cx="11378921" cy="8229600"/>
            <a:chOff x="0" y="0"/>
            <a:chExt cx="5966104" cy="5913687"/>
          </a:xfrm>
        </p:grpSpPr>
        <p:sp>
          <p:nvSpPr>
            <p:cNvPr id="3" name="Freeform 3"/>
            <p:cNvSpPr/>
            <p:nvPr/>
          </p:nvSpPr>
          <p:spPr>
            <a:xfrm>
              <a:off x="92710" y="106680"/>
              <a:ext cx="5861965" cy="5794307"/>
            </a:xfrm>
            <a:custGeom>
              <a:avLst/>
              <a:gdLst/>
              <a:ahLst/>
              <a:cxnLst/>
              <a:rect l="l" t="t" r="r" b="b"/>
              <a:pathLst>
                <a:path w="5861965" h="5794307">
                  <a:moveTo>
                    <a:pt x="5835294" y="5605077"/>
                  </a:moveTo>
                  <a:cubicBezTo>
                    <a:pt x="5835294" y="5692707"/>
                    <a:pt x="5759094" y="5763827"/>
                    <a:pt x="5677814" y="5763827"/>
                  </a:cubicBezTo>
                  <a:lnTo>
                    <a:pt x="66040" y="5763827"/>
                  </a:lnTo>
                  <a:cubicBezTo>
                    <a:pt x="43180" y="5763827"/>
                    <a:pt x="20320" y="5758747"/>
                    <a:pt x="0" y="5749857"/>
                  </a:cubicBezTo>
                  <a:cubicBezTo>
                    <a:pt x="26670" y="5777797"/>
                    <a:pt x="63500" y="5794307"/>
                    <a:pt x="131489" y="5794307"/>
                  </a:cubicBezTo>
                  <a:lnTo>
                    <a:pt x="5715914" y="5794307"/>
                  </a:lnTo>
                  <a:cubicBezTo>
                    <a:pt x="5795924" y="5794307"/>
                    <a:pt x="5861965" y="5728267"/>
                    <a:pt x="5861965" y="5648257"/>
                  </a:cubicBezTo>
                  <a:lnTo>
                    <a:pt x="5861965" y="95250"/>
                  </a:lnTo>
                  <a:cubicBezTo>
                    <a:pt x="5861965" y="58420"/>
                    <a:pt x="5847994" y="25400"/>
                    <a:pt x="5826404" y="0"/>
                  </a:cubicBezTo>
                  <a:cubicBezTo>
                    <a:pt x="5832754" y="16510"/>
                    <a:pt x="5835294" y="34290"/>
                    <a:pt x="5835294" y="52070"/>
                  </a:cubicBezTo>
                  <a:lnTo>
                    <a:pt x="5835294" y="5605077"/>
                  </a:lnTo>
                  <a:close/>
                </a:path>
              </a:pathLst>
            </a:custGeom>
            <a:solidFill>
              <a:srgbClr val="173554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12700" y="12700"/>
              <a:ext cx="5901334" cy="5845107"/>
            </a:xfrm>
            <a:custGeom>
              <a:avLst/>
              <a:gdLst/>
              <a:ahLst/>
              <a:cxnLst/>
              <a:rect l="l" t="t" r="r" b="b"/>
              <a:pathLst>
                <a:path w="5901334" h="5845107">
                  <a:moveTo>
                    <a:pt x="146050" y="5845107"/>
                  </a:moveTo>
                  <a:lnTo>
                    <a:pt x="5755284" y="5845107"/>
                  </a:lnTo>
                  <a:cubicBezTo>
                    <a:pt x="5835295" y="5845107"/>
                    <a:pt x="5901334" y="5779067"/>
                    <a:pt x="5901334" y="5699057"/>
                  </a:cubicBezTo>
                  <a:lnTo>
                    <a:pt x="5901334" y="146050"/>
                  </a:lnTo>
                  <a:cubicBezTo>
                    <a:pt x="5901334" y="66040"/>
                    <a:pt x="5835295" y="0"/>
                    <a:pt x="5755284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5699057"/>
                  </a:lnTo>
                  <a:cubicBezTo>
                    <a:pt x="0" y="5780337"/>
                    <a:pt x="66040" y="5845107"/>
                    <a:pt x="146050" y="584510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5966104" cy="5913687"/>
            </a:xfrm>
            <a:custGeom>
              <a:avLst/>
              <a:gdLst/>
              <a:ahLst/>
              <a:cxnLst/>
              <a:rect l="l" t="t" r="r" b="b"/>
              <a:pathLst>
                <a:path w="5966104" h="5913687">
                  <a:moveTo>
                    <a:pt x="5902604" y="74930"/>
                  </a:moveTo>
                  <a:cubicBezTo>
                    <a:pt x="5874664" y="30480"/>
                    <a:pt x="5825134" y="0"/>
                    <a:pt x="5767984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5711757"/>
                  </a:lnTo>
                  <a:cubicBezTo>
                    <a:pt x="0" y="5763827"/>
                    <a:pt x="25400" y="5809547"/>
                    <a:pt x="63500" y="5838757"/>
                  </a:cubicBezTo>
                  <a:cubicBezTo>
                    <a:pt x="91440" y="5883207"/>
                    <a:pt x="140970" y="5913687"/>
                    <a:pt x="229737" y="5913687"/>
                  </a:cubicBezTo>
                  <a:lnTo>
                    <a:pt x="5807354" y="5913687"/>
                  </a:lnTo>
                  <a:cubicBezTo>
                    <a:pt x="5894984" y="5913687"/>
                    <a:pt x="5966104" y="5842567"/>
                    <a:pt x="5966104" y="5754937"/>
                  </a:cubicBezTo>
                  <a:lnTo>
                    <a:pt x="5966104" y="201930"/>
                  </a:lnTo>
                  <a:cubicBezTo>
                    <a:pt x="5966104" y="149860"/>
                    <a:pt x="5940704" y="104140"/>
                    <a:pt x="5902604" y="74930"/>
                  </a:cubicBezTo>
                  <a:close/>
                  <a:moveTo>
                    <a:pt x="12700" y="5711757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5767984" y="12700"/>
                  </a:lnTo>
                  <a:cubicBezTo>
                    <a:pt x="5847995" y="12700"/>
                    <a:pt x="5914034" y="78740"/>
                    <a:pt x="5914034" y="158750"/>
                  </a:cubicBezTo>
                  <a:lnTo>
                    <a:pt x="5914034" y="5711757"/>
                  </a:lnTo>
                  <a:cubicBezTo>
                    <a:pt x="5914034" y="5791767"/>
                    <a:pt x="5847995" y="5857807"/>
                    <a:pt x="5767984" y="5857807"/>
                  </a:cubicBezTo>
                  <a:lnTo>
                    <a:pt x="158750" y="5857807"/>
                  </a:lnTo>
                  <a:cubicBezTo>
                    <a:pt x="78740" y="5857807"/>
                    <a:pt x="12700" y="5793037"/>
                    <a:pt x="12700" y="5711757"/>
                  </a:cubicBezTo>
                  <a:close/>
                  <a:moveTo>
                    <a:pt x="5954675" y="5754937"/>
                  </a:moveTo>
                  <a:cubicBezTo>
                    <a:pt x="5954675" y="5834947"/>
                    <a:pt x="5887364" y="5900987"/>
                    <a:pt x="5807354" y="5900987"/>
                  </a:cubicBezTo>
                  <a:lnTo>
                    <a:pt x="229737" y="5900987"/>
                  </a:lnTo>
                  <a:cubicBezTo>
                    <a:pt x="157480" y="5900987"/>
                    <a:pt x="120650" y="5884477"/>
                    <a:pt x="93980" y="5856537"/>
                  </a:cubicBezTo>
                  <a:cubicBezTo>
                    <a:pt x="114300" y="5865427"/>
                    <a:pt x="135890" y="5870507"/>
                    <a:pt x="160020" y="5870507"/>
                  </a:cubicBezTo>
                  <a:lnTo>
                    <a:pt x="5769254" y="5870507"/>
                  </a:lnTo>
                  <a:cubicBezTo>
                    <a:pt x="5856884" y="5870507"/>
                    <a:pt x="5928004" y="5799387"/>
                    <a:pt x="5928004" y="5711757"/>
                  </a:cubicBezTo>
                  <a:lnTo>
                    <a:pt x="5928004" y="158750"/>
                  </a:lnTo>
                  <a:cubicBezTo>
                    <a:pt x="5928004" y="140970"/>
                    <a:pt x="5924195" y="123190"/>
                    <a:pt x="5919114" y="106680"/>
                  </a:cubicBezTo>
                  <a:cubicBezTo>
                    <a:pt x="5940704" y="132080"/>
                    <a:pt x="5954675" y="165100"/>
                    <a:pt x="5954675" y="201930"/>
                  </a:cubicBezTo>
                  <a:lnTo>
                    <a:pt x="5954675" y="5754937"/>
                  </a:lnTo>
                  <a:close/>
                </a:path>
              </a:pathLst>
            </a:custGeom>
            <a:solidFill>
              <a:srgbClr val="173554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627164" y="342900"/>
            <a:ext cx="5850036" cy="17371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682"/>
              </a:lnSpc>
            </a:pPr>
            <a:r>
              <a:rPr lang="ru-RU" sz="6075" spc="-151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Преобразования типов</a:t>
            </a:r>
            <a:endParaRPr lang="en-US" sz="6075" spc="-151" dirty="0">
              <a:solidFill>
                <a:srgbClr val="173554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sp>
        <p:nvSpPr>
          <p:cNvPr id="21" name="Freeform 8">
            <a:extLst>
              <a:ext uri="{FF2B5EF4-FFF2-40B4-BE49-F238E27FC236}">
                <a16:creationId xmlns:a16="http://schemas.microsoft.com/office/drawing/2014/main" id="{35419862-DDD7-4EAD-AAAC-5ACABB026606}"/>
              </a:ext>
            </a:extLst>
          </p:cNvPr>
          <p:cNvSpPr/>
          <p:nvPr/>
        </p:nvSpPr>
        <p:spPr>
          <a:xfrm>
            <a:off x="792574" y="2628900"/>
            <a:ext cx="5532026" cy="5907988"/>
          </a:xfrm>
          <a:custGeom>
            <a:avLst/>
            <a:gdLst/>
            <a:ahLst/>
            <a:cxnLst/>
            <a:rect l="l" t="t" r="r" b="b"/>
            <a:pathLst>
              <a:path w="2104708" h="2247746">
                <a:moveTo>
                  <a:pt x="0" y="0"/>
                </a:moveTo>
                <a:lnTo>
                  <a:pt x="2104708" y="0"/>
                </a:lnTo>
                <a:lnTo>
                  <a:pt x="2104708" y="2247746"/>
                </a:lnTo>
                <a:lnTo>
                  <a:pt x="0" y="22477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EB76C41A-3052-41D4-879D-22181B72B1C7}"/>
              </a:ext>
            </a:extLst>
          </p:cNvPr>
          <p:cNvGrpSpPr/>
          <p:nvPr/>
        </p:nvGrpSpPr>
        <p:grpSpPr>
          <a:xfrm>
            <a:off x="9581728" y="1657514"/>
            <a:ext cx="2247367" cy="922793"/>
            <a:chOff x="14567323" y="5078523"/>
            <a:chExt cx="2247367" cy="922793"/>
          </a:xfrm>
        </p:grpSpPr>
        <p:sp>
          <p:nvSpPr>
            <p:cNvPr id="14" name="Блок-схема: знак завершения 13">
              <a:extLst>
                <a:ext uri="{FF2B5EF4-FFF2-40B4-BE49-F238E27FC236}">
                  <a16:creationId xmlns:a16="http://schemas.microsoft.com/office/drawing/2014/main" id="{977F4F8C-5054-4B54-B165-76399F11592E}"/>
                </a:ext>
              </a:extLst>
            </p:cNvPr>
            <p:cNvSpPr/>
            <p:nvPr/>
          </p:nvSpPr>
          <p:spPr>
            <a:xfrm>
              <a:off x="14652756" y="5275252"/>
              <a:ext cx="2013152" cy="726064"/>
            </a:xfrm>
            <a:prstGeom prst="flowChartTerminator">
              <a:avLst/>
            </a:prstGeom>
            <a:solidFill>
              <a:srgbClr val="EBE39D"/>
            </a:solidFill>
            <a:ln>
              <a:solidFill>
                <a:srgbClr val="1735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8" name="TextBox 15">
              <a:extLst>
                <a:ext uri="{FF2B5EF4-FFF2-40B4-BE49-F238E27FC236}">
                  <a16:creationId xmlns:a16="http://schemas.microsoft.com/office/drawing/2014/main" id="{0822D41A-334F-4548-B779-5EE7BA31ADFD}"/>
                </a:ext>
              </a:extLst>
            </p:cNvPr>
            <p:cNvSpPr txBox="1"/>
            <p:nvPr/>
          </p:nvSpPr>
          <p:spPr>
            <a:xfrm>
              <a:off x="14567323" y="5078523"/>
              <a:ext cx="2247367" cy="736677"/>
            </a:xfrm>
            <a:prstGeom prst="rect">
              <a:avLst/>
            </a:prstGeom>
            <a:ln>
              <a:noFill/>
            </a:ln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6682"/>
                </a:lnSpc>
              </a:pPr>
              <a:r>
                <a:rPr lang="en-US" sz="2400" spc="-151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int</a:t>
              </a:r>
              <a:r>
                <a:rPr lang="en-US" sz="2400" spc="-151" dirty="0">
                  <a:solidFill>
                    <a:srgbClr val="F4F4F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 </a:t>
              </a:r>
            </a:p>
          </p:txBody>
        </p:sp>
      </p:grpSp>
      <p:sp>
        <p:nvSpPr>
          <p:cNvPr id="19" name="Дуга 18">
            <a:extLst>
              <a:ext uri="{FF2B5EF4-FFF2-40B4-BE49-F238E27FC236}">
                <a16:creationId xmlns:a16="http://schemas.microsoft.com/office/drawing/2014/main" id="{6236A4AE-14A7-45E9-9DA3-09686F236364}"/>
              </a:ext>
            </a:extLst>
          </p:cNvPr>
          <p:cNvSpPr/>
          <p:nvPr/>
        </p:nvSpPr>
        <p:spPr>
          <a:xfrm rot="10800000">
            <a:off x="7452127" y="1976983"/>
            <a:ext cx="6497041" cy="5392825"/>
          </a:xfrm>
          <a:prstGeom prst="arc">
            <a:avLst/>
          </a:prstGeom>
          <a:ln w="57150">
            <a:solidFill>
              <a:srgbClr val="17355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Дуга 43">
            <a:extLst>
              <a:ext uri="{FF2B5EF4-FFF2-40B4-BE49-F238E27FC236}">
                <a16:creationId xmlns:a16="http://schemas.microsoft.com/office/drawing/2014/main" id="{6F5C7A20-A0E4-43BE-A999-5A677810FAEF}"/>
              </a:ext>
            </a:extLst>
          </p:cNvPr>
          <p:cNvSpPr/>
          <p:nvPr/>
        </p:nvSpPr>
        <p:spPr>
          <a:xfrm rot="20558020">
            <a:off x="4957411" y="4209036"/>
            <a:ext cx="9410872" cy="5746517"/>
          </a:xfrm>
          <a:prstGeom prst="arc">
            <a:avLst/>
          </a:prstGeom>
          <a:ln w="57150">
            <a:solidFill>
              <a:srgbClr val="17355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FFA79CA0-71C3-4331-BB57-CE2DA280DDDE}"/>
              </a:ext>
            </a:extLst>
          </p:cNvPr>
          <p:cNvCxnSpPr>
            <a:cxnSpLocks/>
          </p:cNvCxnSpPr>
          <p:nvPr/>
        </p:nvCxnSpPr>
        <p:spPr>
          <a:xfrm flipV="1">
            <a:off x="7780013" y="2650985"/>
            <a:ext cx="2735587" cy="1161723"/>
          </a:xfrm>
          <a:prstGeom prst="straightConnector1">
            <a:avLst/>
          </a:prstGeom>
          <a:ln w="57150">
            <a:solidFill>
              <a:srgbClr val="1735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6D91C7F0-6E24-49F1-B945-95F12E35E20E}"/>
              </a:ext>
            </a:extLst>
          </p:cNvPr>
          <p:cNvCxnSpPr>
            <a:cxnSpLocks/>
          </p:cNvCxnSpPr>
          <p:nvPr/>
        </p:nvCxnSpPr>
        <p:spPr>
          <a:xfrm flipH="1">
            <a:off x="14473226" y="4239937"/>
            <a:ext cx="1473296" cy="1404592"/>
          </a:xfrm>
          <a:prstGeom prst="straightConnector1">
            <a:avLst/>
          </a:prstGeom>
          <a:ln w="57150">
            <a:solidFill>
              <a:srgbClr val="1735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Группа 58">
            <a:extLst>
              <a:ext uri="{FF2B5EF4-FFF2-40B4-BE49-F238E27FC236}">
                <a16:creationId xmlns:a16="http://schemas.microsoft.com/office/drawing/2014/main" id="{3F301264-4F6C-4117-88CF-D51CBC497CB9}"/>
              </a:ext>
            </a:extLst>
          </p:cNvPr>
          <p:cNvGrpSpPr/>
          <p:nvPr/>
        </p:nvGrpSpPr>
        <p:grpSpPr>
          <a:xfrm>
            <a:off x="5983894" y="988773"/>
            <a:ext cx="1796119" cy="1796119"/>
            <a:chOff x="5983894" y="988773"/>
            <a:chExt cx="1796119" cy="1796119"/>
          </a:xfrm>
        </p:grpSpPr>
        <p:pic>
          <p:nvPicPr>
            <p:cNvPr id="57" name="Рисунок 56">
              <a:extLst>
                <a:ext uri="{FF2B5EF4-FFF2-40B4-BE49-F238E27FC236}">
                  <a16:creationId xmlns:a16="http://schemas.microsoft.com/office/drawing/2014/main" id="{D7575591-FC65-428D-A6CE-5707147D0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3894" y="988773"/>
              <a:ext cx="1796119" cy="1796119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F27C712-1244-480A-9B6F-73EBAC60F6CE}"/>
                </a:ext>
              </a:extLst>
            </p:cNvPr>
            <p:cNvSpPr txBox="1"/>
            <p:nvPr/>
          </p:nvSpPr>
          <p:spPr>
            <a:xfrm>
              <a:off x="6377730" y="1840196"/>
              <a:ext cx="997272" cy="461665"/>
            </a:xfrm>
            <a:prstGeom prst="rect">
              <a:avLst/>
            </a:prstGeom>
            <a:solidFill>
              <a:srgbClr val="C4DDE4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solidFill>
                    <a:srgbClr val="173554"/>
                  </a:solidFill>
                  <a:latin typeface="HK Grotesk Bold"/>
                </a:rPr>
                <a:t>NB</a:t>
              </a:r>
              <a:endParaRPr lang="ru-RU" sz="2400" i="1" dirty="0">
                <a:solidFill>
                  <a:srgbClr val="173554"/>
                </a:solidFill>
                <a:latin typeface="HK Grotesk Bold"/>
              </a:endParaRPr>
            </a:p>
          </p:txBody>
        </p:sp>
      </p:grpSp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3B601E92-C3F1-48EB-80D4-063B3C357A44}"/>
              </a:ext>
            </a:extLst>
          </p:cNvPr>
          <p:cNvGrpSpPr/>
          <p:nvPr/>
        </p:nvGrpSpPr>
        <p:grpSpPr>
          <a:xfrm>
            <a:off x="13324976" y="1657514"/>
            <a:ext cx="2247367" cy="922793"/>
            <a:chOff x="14567323" y="5078523"/>
            <a:chExt cx="2247367" cy="922793"/>
          </a:xfrm>
        </p:grpSpPr>
        <p:sp>
          <p:nvSpPr>
            <p:cNvPr id="50" name="Блок-схема: знак завершения 49">
              <a:extLst>
                <a:ext uri="{FF2B5EF4-FFF2-40B4-BE49-F238E27FC236}">
                  <a16:creationId xmlns:a16="http://schemas.microsoft.com/office/drawing/2014/main" id="{32C350F0-5E96-47E0-ADD4-9F095F119A9A}"/>
                </a:ext>
              </a:extLst>
            </p:cNvPr>
            <p:cNvSpPr/>
            <p:nvPr/>
          </p:nvSpPr>
          <p:spPr>
            <a:xfrm>
              <a:off x="14652756" y="5275252"/>
              <a:ext cx="2013152" cy="726064"/>
            </a:xfrm>
            <a:prstGeom prst="flowChartTerminator">
              <a:avLst/>
            </a:prstGeom>
            <a:solidFill>
              <a:srgbClr val="EBE39D"/>
            </a:solidFill>
            <a:ln>
              <a:solidFill>
                <a:srgbClr val="1735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173554"/>
                </a:solidFill>
              </a:endParaRPr>
            </a:p>
          </p:txBody>
        </p:sp>
        <p:sp>
          <p:nvSpPr>
            <p:cNvPr id="51" name="TextBox 15">
              <a:extLst>
                <a:ext uri="{FF2B5EF4-FFF2-40B4-BE49-F238E27FC236}">
                  <a16:creationId xmlns:a16="http://schemas.microsoft.com/office/drawing/2014/main" id="{9EC3D72B-F854-4ABA-9171-0B9CC3F75DB0}"/>
                </a:ext>
              </a:extLst>
            </p:cNvPr>
            <p:cNvSpPr txBox="1"/>
            <p:nvPr/>
          </p:nvSpPr>
          <p:spPr>
            <a:xfrm>
              <a:off x="14567323" y="5078523"/>
              <a:ext cx="2247367" cy="736677"/>
            </a:xfrm>
            <a:prstGeom prst="rect">
              <a:avLst/>
            </a:prstGeom>
            <a:ln>
              <a:noFill/>
            </a:ln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6682"/>
                </a:lnSpc>
              </a:pPr>
              <a:r>
                <a:rPr lang="en-US" sz="2400" spc="-151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float</a:t>
              </a:r>
              <a:r>
                <a:rPr lang="en-US" sz="2400" spc="-151" dirty="0">
                  <a:solidFill>
                    <a:srgbClr val="F4F4F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 </a:t>
              </a:r>
            </a:p>
          </p:txBody>
        </p:sp>
      </p:grp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A6D031BE-92F0-49C4-BB81-FB76A9219959}"/>
              </a:ext>
            </a:extLst>
          </p:cNvPr>
          <p:cNvCxnSpPr>
            <a:cxnSpLocks/>
          </p:cNvCxnSpPr>
          <p:nvPr/>
        </p:nvCxnSpPr>
        <p:spPr>
          <a:xfrm>
            <a:off x="11879099" y="2393872"/>
            <a:ext cx="1364497" cy="14265"/>
          </a:xfrm>
          <a:prstGeom prst="straightConnector1">
            <a:avLst/>
          </a:prstGeom>
          <a:ln w="57150">
            <a:solidFill>
              <a:srgbClr val="1735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5FA7C5AF-D172-479F-896B-6B49FB9A92D3}"/>
              </a:ext>
            </a:extLst>
          </p:cNvPr>
          <p:cNvCxnSpPr>
            <a:cxnSpLocks/>
          </p:cNvCxnSpPr>
          <p:nvPr/>
        </p:nvCxnSpPr>
        <p:spPr>
          <a:xfrm flipH="1">
            <a:off x="11879100" y="2090404"/>
            <a:ext cx="1368363" cy="0"/>
          </a:xfrm>
          <a:prstGeom prst="straightConnector1">
            <a:avLst/>
          </a:prstGeom>
          <a:ln w="57150">
            <a:solidFill>
              <a:srgbClr val="1735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Группа 61">
            <a:extLst>
              <a:ext uri="{FF2B5EF4-FFF2-40B4-BE49-F238E27FC236}">
                <a16:creationId xmlns:a16="http://schemas.microsoft.com/office/drawing/2014/main" id="{F0EF949A-8EA5-424E-8096-F10643E11B3D}"/>
              </a:ext>
            </a:extLst>
          </p:cNvPr>
          <p:cNvGrpSpPr/>
          <p:nvPr/>
        </p:nvGrpSpPr>
        <p:grpSpPr>
          <a:xfrm>
            <a:off x="6623105" y="3708412"/>
            <a:ext cx="2247367" cy="922793"/>
            <a:chOff x="14567323" y="5078523"/>
            <a:chExt cx="2247367" cy="922793"/>
          </a:xfrm>
        </p:grpSpPr>
        <p:sp>
          <p:nvSpPr>
            <p:cNvPr id="63" name="Блок-схема: знак завершения 62">
              <a:extLst>
                <a:ext uri="{FF2B5EF4-FFF2-40B4-BE49-F238E27FC236}">
                  <a16:creationId xmlns:a16="http://schemas.microsoft.com/office/drawing/2014/main" id="{8F377CE0-A178-4EB4-AF77-CE1816B8ECE5}"/>
                </a:ext>
              </a:extLst>
            </p:cNvPr>
            <p:cNvSpPr/>
            <p:nvPr/>
          </p:nvSpPr>
          <p:spPr>
            <a:xfrm>
              <a:off x="14652756" y="5275252"/>
              <a:ext cx="2013152" cy="726064"/>
            </a:xfrm>
            <a:prstGeom prst="flowChartTerminator">
              <a:avLst/>
            </a:prstGeom>
            <a:solidFill>
              <a:srgbClr val="EBE39D"/>
            </a:solidFill>
            <a:ln>
              <a:solidFill>
                <a:srgbClr val="1735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" name="TextBox 15">
              <a:extLst>
                <a:ext uri="{FF2B5EF4-FFF2-40B4-BE49-F238E27FC236}">
                  <a16:creationId xmlns:a16="http://schemas.microsoft.com/office/drawing/2014/main" id="{2A15F53C-DC87-40B1-8128-7F7BED2B35E0}"/>
                </a:ext>
              </a:extLst>
            </p:cNvPr>
            <p:cNvSpPr txBox="1"/>
            <p:nvPr/>
          </p:nvSpPr>
          <p:spPr>
            <a:xfrm>
              <a:off x="14567323" y="5078523"/>
              <a:ext cx="2247367" cy="736677"/>
            </a:xfrm>
            <a:prstGeom prst="rect">
              <a:avLst/>
            </a:prstGeom>
            <a:ln>
              <a:noFill/>
            </a:ln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6682"/>
                </a:lnSpc>
              </a:pPr>
              <a:r>
                <a:rPr lang="en-US" sz="2400" spc="-151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str</a:t>
              </a:r>
              <a:r>
                <a:rPr lang="en-US" sz="2400" spc="-151" dirty="0">
                  <a:solidFill>
                    <a:srgbClr val="F4F4F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 </a:t>
              </a:r>
            </a:p>
          </p:txBody>
        </p:sp>
      </p:grpSp>
      <p:grpSp>
        <p:nvGrpSpPr>
          <p:cNvPr id="65" name="Группа 64">
            <a:extLst>
              <a:ext uri="{FF2B5EF4-FFF2-40B4-BE49-F238E27FC236}">
                <a16:creationId xmlns:a16="http://schemas.microsoft.com/office/drawing/2014/main" id="{6CE207F5-626A-474D-AF02-88C960EEA9F4}"/>
              </a:ext>
            </a:extLst>
          </p:cNvPr>
          <p:cNvGrpSpPr/>
          <p:nvPr/>
        </p:nvGrpSpPr>
        <p:grpSpPr>
          <a:xfrm>
            <a:off x="13110406" y="5572026"/>
            <a:ext cx="2247367" cy="922793"/>
            <a:chOff x="14567323" y="5078523"/>
            <a:chExt cx="2247367" cy="922793"/>
          </a:xfrm>
        </p:grpSpPr>
        <p:sp>
          <p:nvSpPr>
            <p:cNvPr id="66" name="Блок-схема: знак завершения 65">
              <a:extLst>
                <a:ext uri="{FF2B5EF4-FFF2-40B4-BE49-F238E27FC236}">
                  <a16:creationId xmlns:a16="http://schemas.microsoft.com/office/drawing/2014/main" id="{BC95A52D-BE26-453E-B9D2-BB3B753048D0}"/>
                </a:ext>
              </a:extLst>
            </p:cNvPr>
            <p:cNvSpPr/>
            <p:nvPr/>
          </p:nvSpPr>
          <p:spPr>
            <a:xfrm>
              <a:off x="14652756" y="5275252"/>
              <a:ext cx="2013152" cy="726064"/>
            </a:xfrm>
            <a:prstGeom prst="flowChartTerminator">
              <a:avLst/>
            </a:prstGeom>
            <a:solidFill>
              <a:srgbClr val="173554"/>
            </a:solidFill>
            <a:ln>
              <a:solidFill>
                <a:srgbClr val="EBE3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7" name="TextBox 15">
              <a:extLst>
                <a:ext uri="{FF2B5EF4-FFF2-40B4-BE49-F238E27FC236}">
                  <a16:creationId xmlns:a16="http://schemas.microsoft.com/office/drawing/2014/main" id="{F14CE0EF-C415-48C6-8091-0BDFACF090C9}"/>
                </a:ext>
              </a:extLst>
            </p:cNvPr>
            <p:cNvSpPr txBox="1"/>
            <p:nvPr/>
          </p:nvSpPr>
          <p:spPr>
            <a:xfrm>
              <a:off x="14567323" y="5078523"/>
              <a:ext cx="2247367" cy="73667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6682"/>
                </a:lnSpc>
              </a:pPr>
              <a:r>
                <a:rPr lang="en-US" sz="2400" spc="-151" dirty="0">
                  <a:solidFill>
                    <a:srgbClr val="F4F4F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list </a:t>
              </a:r>
            </a:p>
          </p:txBody>
        </p:sp>
      </p:grpSp>
      <p:grpSp>
        <p:nvGrpSpPr>
          <p:cNvPr id="68" name="Группа 67">
            <a:extLst>
              <a:ext uri="{FF2B5EF4-FFF2-40B4-BE49-F238E27FC236}">
                <a16:creationId xmlns:a16="http://schemas.microsoft.com/office/drawing/2014/main" id="{5DAD055F-8522-4278-8B08-28090C11E74E}"/>
              </a:ext>
            </a:extLst>
          </p:cNvPr>
          <p:cNvGrpSpPr/>
          <p:nvPr/>
        </p:nvGrpSpPr>
        <p:grpSpPr>
          <a:xfrm>
            <a:off x="10649689" y="6820150"/>
            <a:ext cx="2247367" cy="922793"/>
            <a:chOff x="14567323" y="5078523"/>
            <a:chExt cx="2247367" cy="922793"/>
          </a:xfrm>
        </p:grpSpPr>
        <p:sp>
          <p:nvSpPr>
            <p:cNvPr id="69" name="Блок-схема: знак завершения 68">
              <a:extLst>
                <a:ext uri="{FF2B5EF4-FFF2-40B4-BE49-F238E27FC236}">
                  <a16:creationId xmlns:a16="http://schemas.microsoft.com/office/drawing/2014/main" id="{D8F9678F-9732-4FCC-A4A5-425F621BB8E4}"/>
                </a:ext>
              </a:extLst>
            </p:cNvPr>
            <p:cNvSpPr/>
            <p:nvPr/>
          </p:nvSpPr>
          <p:spPr>
            <a:xfrm>
              <a:off x="14652756" y="5275252"/>
              <a:ext cx="2013152" cy="726064"/>
            </a:xfrm>
            <a:prstGeom prst="flowChartTerminator">
              <a:avLst/>
            </a:prstGeom>
            <a:solidFill>
              <a:srgbClr val="173554"/>
            </a:solidFill>
            <a:ln>
              <a:solidFill>
                <a:srgbClr val="EBE3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0" name="TextBox 15">
              <a:extLst>
                <a:ext uri="{FF2B5EF4-FFF2-40B4-BE49-F238E27FC236}">
                  <a16:creationId xmlns:a16="http://schemas.microsoft.com/office/drawing/2014/main" id="{845724C3-3C65-425D-80FB-2D2067D14CA4}"/>
                </a:ext>
              </a:extLst>
            </p:cNvPr>
            <p:cNvSpPr txBox="1"/>
            <p:nvPr/>
          </p:nvSpPr>
          <p:spPr>
            <a:xfrm>
              <a:off x="14567323" y="5078523"/>
              <a:ext cx="2247367" cy="73667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6682"/>
                </a:lnSpc>
              </a:pPr>
              <a:r>
                <a:rPr lang="en-US" sz="2400" spc="-151" dirty="0">
                  <a:solidFill>
                    <a:srgbClr val="F4F4F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set </a:t>
              </a:r>
            </a:p>
          </p:txBody>
        </p:sp>
      </p:grpSp>
      <p:sp>
        <p:nvSpPr>
          <p:cNvPr id="71" name="Дуга 70">
            <a:extLst>
              <a:ext uri="{FF2B5EF4-FFF2-40B4-BE49-F238E27FC236}">
                <a16:creationId xmlns:a16="http://schemas.microsoft.com/office/drawing/2014/main" id="{4BB55BC0-1310-42FA-BC6C-327C817B8C8B}"/>
              </a:ext>
            </a:extLst>
          </p:cNvPr>
          <p:cNvSpPr/>
          <p:nvPr/>
        </p:nvSpPr>
        <p:spPr>
          <a:xfrm rot="9735549">
            <a:off x="8500371" y="810891"/>
            <a:ext cx="7516077" cy="5530696"/>
          </a:xfrm>
          <a:prstGeom prst="arc">
            <a:avLst/>
          </a:prstGeom>
          <a:ln w="57150">
            <a:solidFill>
              <a:srgbClr val="17355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72" name="Группа 71">
            <a:extLst>
              <a:ext uri="{FF2B5EF4-FFF2-40B4-BE49-F238E27FC236}">
                <a16:creationId xmlns:a16="http://schemas.microsoft.com/office/drawing/2014/main" id="{67431AB9-8D2E-42E8-AB84-BCF7667500F9}"/>
              </a:ext>
            </a:extLst>
          </p:cNvPr>
          <p:cNvGrpSpPr/>
          <p:nvPr/>
        </p:nvGrpSpPr>
        <p:grpSpPr>
          <a:xfrm>
            <a:off x="14854512" y="3258379"/>
            <a:ext cx="2247367" cy="922793"/>
            <a:chOff x="14567323" y="5078523"/>
            <a:chExt cx="2247367" cy="922793"/>
          </a:xfrm>
        </p:grpSpPr>
        <p:sp>
          <p:nvSpPr>
            <p:cNvPr id="73" name="Блок-схема: знак завершения 72">
              <a:extLst>
                <a:ext uri="{FF2B5EF4-FFF2-40B4-BE49-F238E27FC236}">
                  <a16:creationId xmlns:a16="http://schemas.microsoft.com/office/drawing/2014/main" id="{B2AF7443-5033-43B1-9859-87BB84C236D6}"/>
                </a:ext>
              </a:extLst>
            </p:cNvPr>
            <p:cNvSpPr/>
            <p:nvPr/>
          </p:nvSpPr>
          <p:spPr>
            <a:xfrm>
              <a:off x="14652756" y="5275252"/>
              <a:ext cx="2013152" cy="726064"/>
            </a:xfrm>
            <a:prstGeom prst="flowChartTerminator">
              <a:avLst/>
            </a:prstGeom>
            <a:solidFill>
              <a:srgbClr val="173554"/>
            </a:solidFill>
            <a:ln>
              <a:solidFill>
                <a:srgbClr val="EBE3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4" name="TextBox 15">
              <a:extLst>
                <a:ext uri="{FF2B5EF4-FFF2-40B4-BE49-F238E27FC236}">
                  <a16:creationId xmlns:a16="http://schemas.microsoft.com/office/drawing/2014/main" id="{711B96D5-577D-42A1-8A40-2F143464F075}"/>
                </a:ext>
              </a:extLst>
            </p:cNvPr>
            <p:cNvSpPr txBox="1"/>
            <p:nvPr/>
          </p:nvSpPr>
          <p:spPr>
            <a:xfrm>
              <a:off x="14567323" y="5078523"/>
              <a:ext cx="2247367" cy="73667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6682"/>
                </a:lnSpc>
              </a:pPr>
              <a:r>
                <a:rPr lang="en-US" sz="2400" spc="-151" dirty="0">
                  <a:solidFill>
                    <a:srgbClr val="F4F4F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tuple </a:t>
              </a:r>
            </a:p>
          </p:txBody>
        </p:sp>
      </p:grpSp>
      <p:grpSp>
        <p:nvGrpSpPr>
          <p:cNvPr id="75" name="Группа 74">
            <a:extLst>
              <a:ext uri="{FF2B5EF4-FFF2-40B4-BE49-F238E27FC236}">
                <a16:creationId xmlns:a16="http://schemas.microsoft.com/office/drawing/2014/main" id="{99E1DADD-6DDF-44D5-9872-71EABDBB8829}"/>
              </a:ext>
            </a:extLst>
          </p:cNvPr>
          <p:cNvGrpSpPr/>
          <p:nvPr/>
        </p:nvGrpSpPr>
        <p:grpSpPr>
          <a:xfrm>
            <a:off x="7099449" y="7756865"/>
            <a:ext cx="2247367" cy="922793"/>
            <a:chOff x="14567323" y="5078523"/>
            <a:chExt cx="2247367" cy="922793"/>
          </a:xfrm>
        </p:grpSpPr>
        <p:sp>
          <p:nvSpPr>
            <p:cNvPr id="76" name="Блок-схема: знак завершения 75">
              <a:extLst>
                <a:ext uri="{FF2B5EF4-FFF2-40B4-BE49-F238E27FC236}">
                  <a16:creationId xmlns:a16="http://schemas.microsoft.com/office/drawing/2014/main" id="{79524BA4-481C-4BA2-88A9-2E19D382F7D1}"/>
                </a:ext>
              </a:extLst>
            </p:cNvPr>
            <p:cNvSpPr/>
            <p:nvPr/>
          </p:nvSpPr>
          <p:spPr>
            <a:xfrm>
              <a:off x="14652756" y="5275252"/>
              <a:ext cx="2013152" cy="726064"/>
            </a:xfrm>
            <a:prstGeom prst="flowChartTerminator">
              <a:avLst/>
            </a:prstGeom>
            <a:solidFill>
              <a:srgbClr val="173554"/>
            </a:solidFill>
            <a:ln>
              <a:solidFill>
                <a:srgbClr val="EBE3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7" name="TextBox 15">
              <a:extLst>
                <a:ext uri="{FF2B5EF4-FFF2-40B4-BE49-F238E27FC236}">
                  <a16:creationId xmlns:a16="http://schemas.microsoft.com/office/drawing/2014/main" id="{EC26079D-09CD-4898-9563-51CEBF0D362F}"/>
                </a:ext>
              </a:extLst>
            </p:cNvPr>
            <p:cNvSpPr txBox="1"/>
            <p:nvPr/>
          </p:nvSpPr>
          <p:spPr>
            <a:xfrm>
              <a:off x="14567323" y="5078523"/>
              <a:ext cx="2247367" cy="73667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6682"/>
                </a:lnSpc>
              </a:pPr>
              <a:r>
                <a:rPr lang="en-US" sz="2400" spc="-151" dirty="0" err="1">
                  <a:solidFill>
                    <a:srgbClr val="F4F4F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dict</a:t>
              </a:r>
              <a:r>
                <a:rPr lang="en-US" sz="2400" spc="-151" dirty="0">
                  <a:solidFill>
                    <a:srgbClr val="F4F4F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 </a:t>
              </a:r>
            </a:p>
          </p:txBody>
        </p:sp>
      </p:grpSp>
      <p:grpSp>
        <p:nvGrpSpPr>
          <p:cNvPr id="78" name="Группа 77">
            <a:extLst>
              <a:ext uri="{FF2B5EF4-FFF2-40B4-BE49-F238E27FC236}">
                <a16:creationId xmlns:a16="http://schemas.microsoft.com/office/drawing/2014/main" id="{DF969FE3-B24B-4EE6-9393-DD0BBC438495}"/>
              </a:ext>
            </a:extLst>
          </p:cNvPr>
          <p:cNvGrpSpPr/>
          <p:nvPr/>
        </p:nvGrpSpPr>
        <p:grpSpPr>
          <a:xfrm>
            <a:off x="14256307" y="6766485"/>
            <a:ext cx="2247367" cy="922793"/>
            <a:chOff x="14567323" y="5078523"/>
            <a:chExt cx="2247367" cy="922793"/>
          </a:xfrm>
        </p:grpSpPr>
        <p:sp>
          <p:nvSpPr>
            <p:cNvPr id="79" name="Блок-схема: знак завершения 78">
              <a:extLst>
                <a:ext uri="{FF2B5EF4-FFF2-40B4-BE49-F238E27FC236}">
                  <a16:creationId xmlns:a16="http://schemas.microsoft.com/office/drawing/2014/main" id="{8055355D-6E86-4D8D-8EE3-B6933A6F3A43}"/>
                </a:ext>
              </a:extLst>
            </p:cNvPr>
            <p:cNvSpPr/>
            <p:nvPr/>
          </p:nvSpPr>
          <p:spPr>
            <a:xfrm>
              <a:off x="14652756" y="5275252"/>
              <a:ext cx="2013152" cy="726064"/>
            </a:xfrm>
            <a:prstGeom prst="flowChartTerminator">
              <a:avLst/>
            </a:prstGeom>
            <a:solidFill>
              <a:srgbClr val="173554"/>
            </a:solidFill>
            <a:ln>
              <a:solidFill>
                <a:srgbClr val="EBE3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0" name="TextBox 15">
              <a:extLst>
                <a:ext uri="{FF2B5EF4-FFF2-40B4-BE49-F238E27FC236}">
                  <a16:creationId xmlns:a16="http://schemas.microsoft.com/office/drawing/2014/main" id="{B187E3FA-B497-4292-8466-27122188C21A}"/>
                </a:ext>
              </a:extLst>
            </p:cNvPr>
            <p:cNvSpPr txBox="1"/>
            <p:nvPr/>
          </p:nvSpPr>
          <p:spPr>
            <a:xfrm>
              <a:off x="14567323" y="5078523"/>
              <a:ext cx="2247367" cy="73667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6682"/>
                </a:lnSpc>
              </a:pPr>
              <a:r>
                <a:rPr lang="en-US" sz="2400" spc="-151" dirty="0" err="1">
                  <a:solidFill>
                    <a:srgbClr val="F4F4F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frozenset</a:t>
              </a:r>
              <a:r>
                <a:rPr lang="en-US" sz="2400" spc="-151" dirty="0">
                  <a:solidFill>
                    <a:srgbClr val="F4F4F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 </a:t>
              </a:r>
            </a:p>
          </p:txBody>
        </p:sp>
      </p:grp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1F0A59EE-2DF8-4EDA-921E-FE3D7D4A638D}"/>
              </a:ext>
            </a:extLst>
          </p:cNvPr>
          <p:cNvCxnSpPr>
            <a:cxnSpLocks/>
          </p:cNvCxnSpPr>
          <p:nvPr/>
        </p:nvCxnSpPr>
        <p:spPr>
          <a:xfrm>
            <a:off x="12810430" y="7502843"/>
            <a:ext cx="1364497" cy="14265"/>
          </a:xfrm>
          <a:prstGeom prst="straightConnector1">
            <a:avLst/>
          </a:prstGeom>
          <a:ln w="57150">
            <a:solidFill>
              <a:srgbClr val="1735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>
            <a:extLst>
              <a:ext uri="{FF2B5EF4-FFF2-40B4-BE49-F238E27FC236}">
                <a16:creationId xmlns:a16="http://schemas.microsoft.com/office/drawing/2014/main" id="{7977325D-50E4-4A03-9B12-8931EB7FDAAC}"/>
              </a:ext>
            </a:extLst>
          </p:cNvPr>
          <p:cNvCxnSpPr>
            <a:cxnSpLocks/>
          </p:cNvCxnSpPr>
          <p:nvPr/>
        </p:nvCxnSpPr>
        <p:spPr>
          <a:xfrm flipH="1">
            <a:off x="12810431" y="7199375"/>
            <a:ext cx="1368363" cy="0"/>
          </a:xfrm>
          <a:prstGeom prst="straightConnector1">
            <a:avLst/>
          </a:prstGeom>
          <a:ln w="57150">
            <a:solidFill>
              <a:srgbClr val="1735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Дуга 87">
            <a:extLst>
              <a:ext uri="{FF2B5EF4-FFF2-40B4-BE49-F238E27FC236}">
                <a16:creationId xmlns:a16="http://schemas.microsoft.com/office/drawing/2014/main" id="{ED737E18-EF1A-4C58-B9C9-27002EEDDEDF}"/>
              </a:ext>
            </a:extLst>
          </p:cNvPr>
          <p:cNvSpPr/>
          <p:nvPr/>
        </p:nvSpPr>
        <p:spPr>
          <a:xfrm rot="10800000">
            <a:off x="7239000" y="830513"/>
            <a:ext cx="9862879" cy="7818185"/>
          </a:xfrm>
          <a:prstGeom prst="arc">
            <a:avLst>
              <a:gd name="adj1" fmla="val 13408757"/>
              <a:gd name="adj2" fmla="val 0"/>
            </a:avLst>
          </a:prstGeom>
          <a:ln w="57150">
            <a:solidFill>
              <a:srgbClr val="173554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9" name="Прямая со стрелкой 88">
            <a:extLst>
              <a:ext uri="{FF2B5EF4-FFF2-40B4-BE49-F238E27FC236}">
                <a16:creationId xmlns:a16="http://schemas.microsoft.com/office/drawing/2014/main" id="{43C5A795-0501-4075-89AF-1A5C052EDDEE}"/>
              </a:ext>
            </a:extLst>
          </p:cNvPr>
          <p:cNvCxnSpPr>
            <a:cxnSpLocks/>
          </p:cNvCxnSpPr>
          <p:nvPr/>
        </p:nvCxnSpPr>
        <p:spPr>
          <a:xfrm flipV="1">
            <a:off x="8049736" y="2665655"/>
            <a:ext cx="2735587" cy="1161723"/>
          </a:xfrm>
          <a:prstGeom prst="straightConnector1">
            <a:avLst/>
          </a:prstGeom>
          <a:ln w="57150">
            <a:solidFill>
              <a:srgbClr val="17355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672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715000" y="2247900"/>
            <a:ext cx="10363200" cy="7000908"/>
            <a:chOff x="0" y="0"/>
            <a:chExt cx="5966104" cy="5913687"/>
          </a:xfrm>
        </p:grpSpPr>
        <p:sp>
          <p:nvSpPr>
            <p:cNvPr id="3" name="Freeform 3"/>
            <p:cNvSpPr/>
            <p:nvPr/>
          </p:nvSpPr>
          <p:spPr>
            <a:xfrm>
              <a:off x="92710" y="106680"/>
              <a:ext cx="5861965" cy="5794307"/>
            </a:xfrm>
            <a:custGeom>
              <a:avLst/>
              <a:gdLst/>
              <a:ahLst/>
              <a:cxnLst/>
              <a:rect l="l" t="t" r="r" b="b"/>
              <a:pathLst>
                <a:path w="5861965" h="5794307">
                  <a:moveTo>
                    <a:pt x="5835294" y="5605077"/>
                  </a:moveTo>
                  <a:cubicBezTo>
                    <a:pt x="5835294" y="5692707"/>
                    <a:pt x="5759094" y="5763827"/>
                    <a:pt x="5677814" y="5763827"/>
                  </a:cubicBezTo>
                  <a:lnTo>
                    <a:pt x="66040" y="5763827"/>
                  </a:lnTo>
                  <a:cubicBezTo>
                    <a:pt x="43180" y="5763827"/>
                    <a:pt x="20320" y="5758747"/>
                    <a:pt x="0" y="5749857"/>
                  </a:cubicBezTo>
                  <a:cubicBezTo>
                    <a:pt x="26670" y="5777797"/>
                    <a:pt x="63500" y="5794307"/>
                    <a:pt x="131489" y="5794307"/>
                  </a:cubicBezTo>
                  <a:lnTo>
                    <a:pt x="5715914" y="5794307"/>
                  </a:lnTo>
                  <a:cubicBezTo>
                    <a:pt x="5795924" y="5794307"/>
                    <a:pt x="5861965" y="5728267"/>
                    <a:pt x="5861965" y="5648257"/>
                  </a:cubicBezTo>
                  <a:lnTo>
                    <a:pt x="5861965" y="95250"/>
                  </a:lnTo>
                  <a:cubicBezTo>
                    <a:pt x="5861965" y="58420"/>
                    <a:pt x="5847994" y="25400"/>
                    <a:pt x="5826404" y="0"/>
                  </a:cubicBezTo>
                  <a:cubicBezTo>
                    <a:pt x="5832754" y="16510"/>
                    <a:pt x="5835294" y="34290"/>
                    <a:pt x="5835294" y="52070"/>
                  </a:cubicBezTo>
                  <a:lnTo>
                    <a:pt x="5835294" y="5605077"/>
                  </a:lnTo>
                  <a:close/>
                </a:path>
              </a:pathLst>
            </a:custGeom>
            <a:solidFill>
              <a:srgbClr val="173554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12700" y="12700"/>
              <a:ext cx="5901334" cy="5845107"/>
            </a:xfrm>
            <a:custGeom>
              <a:avLst/>
              <a:gdLst/>
              <a:ahLst/>
              <a:cxnLst/>
              <a:rect l="l" t="t" r="r" b="b"/>
              <a:pathLst>
                <a:path w="5901334" h="5845107">
                  <a:moveTo>
                    <a:pt x="146050" y="5845107"/>
                  </a:moveTo>
                  <a:lnTo>
                    <a:pt x="5755284" y="5845107"/>
                  </a:lnTo>
                  <a:cubicBezTo>
                    <a:pt x="5835295" y="5845107"/>
                    <a:pt x="5901334" y="5779067"/>
                    <a:pt x="5901334" y="5699057"/>
                  </a:cubicBezTo>
                  <a:lnTo>
                    <a:pt x="5901334" y="146050"/>
                  </a:lnTo>
                  <a:cubicBezTo>
                    <a:pt x="5901334" y="66040"/>
                    <a:pt x="5835295" y="0"/>
                    <a:pt x="5755284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5699057"/>
                  </a:lnTo>
                  <a:cubicBezTo>
                    <a:pt x="0" y="5780337"/>
                    <a:pt x="66040" y="5845107"/>
                    <a:pt x="146050" y="5845107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5966104" cy="5913687"/>
            </a:xfrm>
            <a:custGeom>
              <a:avLst/>
              <a:gdLst/>
              <a:ahLst/>
              <a:cxnLst/>
              <a:rect l="l" t="t" r="r" b="b"/>
              <a:pathLst>
                <a:path w="5966104" h="5913687">
                  <a:moveTo>
                    <a:pt x="5902604" y="74930"/>
                  </a:moveTo>
                  <a:cubicBezTo>
                    <a:pt x="5874664" y="30480"/>
                    <a:pt x="5825134" y="0"/>
                    <a:pt x="5767984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5711757"/>
                  </a:lnTo>
                  <a:cubicBezTo>
                    <a:pt x="0" y="5763827"/>
                    <a:pt x="25400" y="5809547"/>
                    <a:pt x="63500" y="5838757"/>
                  </a:cubicBezTo>
                  <a:cubicBezTo>
                    <a:pt x="91440" y="5883207"/>
                    <a:pt x="140970" y="5913687"/>
                    <a:pt x="229737" y="5913687"/>
                  </a:cubicBezTo>
                  <a:lnTo>
                    <a:pt x="5807354" y="5913687"/>
                  </a:lnTo>
                  <a:cubicBezTo>
                    <a:pt x="5894984" y="5913687"/>
                    <a:pt x="5966104" y="5842567"/>
                    <a:pt x="5966104" y="5754937"/>
                  </a:cubicBezTo>
                  <a:lnTo>
                    <a:pt x="5966104" y="201930"/>
                  </a:lnTo>
                  <a:cubicBezTo>
                    <a:pt x="5966104" y="149860"/>
                    <a:pt x="5940704" y="104140"/>
                    <a:pt x="5902604" y="74930"/>
                  </a:cubicBezTo>
                  <a:close/>
                  <a:moveTo>
                    <a:pt x="12700" y="5711757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5767984" y="12700"/>
                  </a:lnTo>
                  <a:cubicBezTo>
                    <a:pt x="5847995" y="12700"/>
                    <a:pt x="5914034" y="78740"/>
                    <a:pt x="5914034" y="158750"/>
                  </a:cubicBezTo>
                  <a:lnTo>
                    <a:pt x="5914034" y="5711757"/>
                  </a:lnTo>
                  <a:cubicBezTo>
                    <a:pt x="5914034" y="5791767"/>
                    <a:pt x="5847995" y="5857807"/>
                    <a:pt x="5767984" y="5857807"/>
                  </a:cubicBezTo>
                  <a:lnTo>
                    <a:pt x="158750" y="5857807"/>
                  </a:lnTo>
                  <a:cubicBezTo>
                    <a:pt x="78740" y="5857807"/>
                    <a:pt x="12700" y="5793037"/>
                    <a:pt x="12700" y="5711757"/>
                  </a:cubicBezTo>
                  <a:close/>
                  <a:moveTo>
                    <a:pt x="5954675" y="5754937"/>
                  </a:moveTo>
                  <a:cubicBezTo>
                    <a:pt x="5954675" y="5834947"/>
                    <a:pt x="5887364" y="5900987"/>
                    <a:pt x="5807354" y="5900987"/>
                  </a:cubicBezTo>
                  <a:lnTo>
                    <a:pt x="229737" y="5900987"/>
                  </a:lnTo>
                  <a:cubicBezTo>
                    <a:pt x="157480" y="5900987"/>
                    <a:pt x="120650" y="5884477"/>
                    <a:pt x="93980" y="5856537"/>
                  </a:cubicBezTo>
                  <a:cubicBezTo>
                    <a:pt x="114300" y="5865427"/>
                    <a:pt x="135890" y="5870507"/>
                    <a:pt x="160020" y="5870507"/>
                  </a:cubicBezTo>
                  <a:lnTo>
                    <a:pt x="5769254" y="5870507"/>
                  </a:lnTo>
                  <a:cubicBezTo>
                    <a:pt x="5856884" y="5870507"/>
                    <a:pt x="5928004" y="5799387"/>
                    <a:pt x="5928004" y="5711757"/>
                  </a:cubicBezTo>
                  <a:lnTo>
                    <a:pt x="5928004" y="158750"/>
                  </a:lnTo>
                  <a:cubicBezTo>
                    <a:pt x="5928004" y="140970"/>
                    <a:pt x="5924195" y="123190"/>
                    <a:pt x="5919114" y="106680"/>
                  </a:cubicBezTo>
                  <a:cubicBezTo>
                    <a:pt x="5940704" y="132080"/>
                    <a:pt x="5954675" y="165100"/>
                    <a:pt x="5954675" y="201930"/>
                  </a:cubicBezTo>
                  <a:lnTo>
                    <a:pt x="5954675" y="5754937"/>
                  </a:lnTo>
                  <a:close/>
                </a:path>
              </a:pathLst>
            </a:custGeom>
            <a:solidFill>
              <a:srgbClr val="173554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1028700" y="1085850"/>
            <a:ext cx="14439900" cy="8779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668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6075" spc="-151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Ключевые слова</a:t>
            </a:r>
            <a:endParaRPr kumimoji="0" lang="en-US" sz="6075" b="0" i="0" u="none" strike="noStrike" kern="1200" cap="none" spc="-151" normalizeH="0" baseline="0" noProof="0" dirty="0">
              <a:ln>
                <a:noFill/>
              </a:ln>
              <a:solidFill>
                <a:srgbClr val="173554"/>
              </a:solidFill>
              <a:effectLst/>
              <a:uLnTx/>
              <a:uFillTx/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7D9453-4E76-4877-A2F0-E110DC9A76E6}"/>
              </a:ext>
            </a:extLst>
          </p:cNvPr>
          <p:cNvSpPr txBox="1"/>
          <p:nvPr/>
        </p:nvSpPr>
        <p:spPr>
          <a:xfrm>
            <a:off x="5922226" y="2305846"/>
            <a:ext cx="114004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1200" cap="none" spc="-151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HK Grotesk Bold"/>
                <a:ea typeface="+mn-ea"/>
                <a:cs typeface="+mn-cs"/>
              </a:rPr>
              <a:t>В </a:t>
            </a:r>
            <a:r>
              <a:rPr kumimoji="0" lang="en-US" sz="3600" b="0" i="0" u="none" strike="noStrike" kern="1200" cap="none" spc="-151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HK Grotesk Bold"/>
                <a:ea typeface="+mn-ea"/>
                <a:cs typeface="+mn-cs"/>
              </a:rPr>
              <a:t>Python </a:t>
            </a:r>
            <a:r>
              <a:rPr lang="ru-RU" sz="3600" spc="-151" dirty="0">
                <a:solidFill>
                  <a:srgbClr val="173554"/>
                </a:solidFill>
                <a:latin typeface="HK Grotesk Bold"/>
              </a:rPr>
              <a:t>нельзя использовать ключевые слова в качестве идентификаторов, имен переменных, функций и классов</a:t>
            </a:r>
            <a:endParaRPr kumimoji="0" lang="ru-RU" sz="3600" b="0" i="0" u="none" strike="noStrike" kern="1200" cap="none" spc="-151" normalizeH="0" baseline="0" noProof="0" dirty="0">
              <a:ln>
                <a:noFill/>
              </a:ln>
              <a:solidFill>
                <a:srgbClr val="173554"/>
              </a:solidFill>
              <a:effectLst/>
              <a:uLnTx/>
              <a:uFillTx/>
              <a:latin typeface="HK Grotesk Bold"/>
              <a:ea typeface="+mn-ea"/>
              <a:cs typeface="+mn-cs"/>
            </a:endParaRPr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28CCC69C-40A7-4881-83E5-B83346B8657D}"/>
              </a:ext>
            </a:extLst>
          </p:cNvPr>
          <p:cNvGrpSpPr/>
          <p:nvPr/>
        </p:nvGrpSpPr>
        <p:grpSpPr>
          <a:xfrm>
            <a:off x="6097858" y="4047716"/>
            <a:ext cx="8617878" cy="4881764"/>
            <a:chOff x="9143998" y="1604548"/>
            <a:chExt cx="4486993" cy="488176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331A6A6-136F-4536-ABC0-10EC72B86643}"/>
                </a:ext>
              </a:extLst>
            </p:cNvPr>
            <p:cNvSpPr txBox="1"/>
            <p:nvPr/>
          </p:nvSpPr>
          <p:spPr>
            <a:xfrm>
              <a:off x="9144000" y="2171700"/>
              <a:ext cx="1752600" cy="1027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6075" b="0" i="0" u="none" strike="sngStrike" kern="1200" cap="none" spc="-151" normalizeH="0" baseline="0" noProof="0" dirty="0">
                  <a:ln>
                    <a:noFill/>
                  </a:ln>
                  <a:solidFill>
                    <a:srgbClr val="84D8D8"/>
                  </a:solidFill>
                  <a:effectLst/>
                  <a:uLnTx/>
                  <a:uFillTx/>
                  <a:latin typeface="HK Grotesk Bold"/>
                  <a:ea typeface="+mn-ea"/>
                  <a:cs typeface="+mn-cs"/>
                </a:rPr>
                <a:t>а</a:t>
              </a:r>
              <a:r>
                <a:rPr kumimoji="0" lang="en-US" sz="6075" b="0" i="0" u="none" strike="sngStrike" kern="1200" cap="none" spc="-151" normalizeH="0" baseline="0" noProof="0" dirty="0" err="1">
                  <a:ln>
                    <a:noFill/>
                  </a:ln>
                  <a:solidFill>
                    <a:srgbClr val="84D8D8"/>
                  </a:solidFill>
                  <a:effectLst/>
                  <a:uLnTx/>
                  <a:uFillTx/>
                  <a:latin typeface="HK Grotesk Bold"/>
                  <a:ea typeface="+mn-ea"/>
                  <a:cs typeface="+mn-cs"/>
                </a:rPr>
                <a:t>nd</a:t>
              </a:r>
              <a:r>
                <a:rPr kumimoji="0" lang="ru-RU" sz="6075" b="0" i="0" u="none" strike="sngStrike" kern="1200" cap="none" spc="-151" normalizeH="0" baseline="0" noProof="0" dirty="0">
                  <a:ln>
                    <a:noFill/>
                  </a:ln>
                  <a:solidFill>
                    <a:srgbClr val="84D8D8"/>
                  </a:solidFill>
                  <a:effectLst/>
                  <a:uLnTx/>
                  <a:uFillTx/>
                  <a:latin typeface="HK Grotesk Bold"/>
                  <a:ea typeface="+mn-ea"/>
                  <a:cs typeface="+mn-cs"/>
                </a:rPr>
                <a:t> </a:t>
              </a:r>
              <a:r>
                <a:rPr kumimoji="0" lang="ru-RU" sz="6075" b="0" i="0" u="none" strike="noStrike" kern="1200" cap="none" spc="-151" normalizeH="0" baseline="0" noProof="0" dirty="0">
                  <a:ln>
                    <a:noFill/>
                  </a:ln>
                  <a:solidFill>
                    <a:srgbClr val="173554"/>
                  </a:solidFill>
                  <a:effectLst/>
                  <a:uLnTx/>
                  <a:uFillTx/>
                  <a:latin typeface="HK Grotesk Bold"/>
                  <a:ea typeface="+mn-ea"/>
                  <a:cs typeface="+mn-cs"/>
                </a:rPr>
                <a:t>= 10</a:t>
              </a:r>
            </a:p>
          </p:txBody>
        </p:sp>
        <p:sp>
          <p:nvSpPr>
            <p:cNvPr id="19" name="Выноска: линия 18">
              <a:extLst>
                <a:ext uri="{FF2B5EF4-FFF2-40B4-BE49-F238E27FC236}">
                  <a16:creationId xmlns:a16="http://schemas.microsoft.com/office/drawing/2014/main" id="{8C662AA1-D84A-4B9D-938D-1AAEA36BDE4A}"/>
                </a:ext>
              </a:extLst>
            </p:cNvPr>
            <p:cNvSpPr/>
            <p:nvPr/>
          </p:nvSpPr>
          <p:spPr>
            <a:xfrm>
              <a:off x="10978005" y="1604548"/>
              <a:ext cx="2634005" cy="612648"/>
            </a:xfrm>
            <a:prstGeom prst="borderCallout1">
              <a:avLst>
                <a:gd name="adj1" fmla="val 37703"/>
                <a:gd name="adj2" fmla="val -2272"/>
                <a:gd name="adj3" fmla="val 115166"/>
                <a:gd name="adj4" fmla="val -39144"/>
              </a:avLst>
            </a:prstGeom>
            <a:noFill/>
            <a:ln w="28575">
              <a:solidFill>
                <a:srgbClr val="1735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0" i="0" u="none" strike="noStrike" kern="1200" cap="none" spc="-151" normalizeH="0" baseline="0" noProof="0" dirty="0">
                  <a:ln>
                    <a:noFill/>
                  </a:ln>
                  <a:solidFill>
                    <a:srgbClr val="173554"/>
                  </a:solidFill>
                  <a:effectLst/>
                  <a:uLnTx/>
                  <a:uFillTx/>
                  <a:latin typeface="HK Grotesk Bold"/>
                  <a:ea typeface="+mn-ea"/>
                  <a:cs typeface="+mn-cs"/>
                </a:rPr>
                <a:t>ключевое слово, </a:t>
              </a:r>
              <a:r>
                <a:rPr kumimoji="0" lang="en-US" sz="2000" b="0" i="0" u="none" strike="noStrike" kern="1200" cap="none" spc="-151" normalizeH="0" baseline="0" noProof="0" dirty="0">
                  <a:ln>
                    <a:noFill/>
                  </a:ln>
                  <a:solidFill>
                    <a:srgbClr val="173554"/>
                  </a:solidFill>
                  <a:effectLst/>
                  <a:uLnTx/>
                  <a:uFillTx/>
                  <a:latin typeface="HK Grotesk Bold"/>
                  <a:ea typeface="+mn-ea"/>
                  <a:cs typeface="+mn-cs"/>
                </a:rPr>
                <a:t>IDE </a:t>
              </a:r>
              <a:r>
                <a:rPr kumimoji="0" lang="ru-RU" sz="2000" b="0" i="0" u="none" strike="noStrike" kern="1200" cap="none" spc="-151" normalizeH="0" baseline="0" noProof="0" dirty="0">
                  <a:ln>
                    <a:noFill/>
                  </a:ln>
                  <a:solidFill>
                    <a:srgbClr val="173554"/>
                  </a:solidFill>
                  <a:effectLst/>
                  <a:uLnTx/>
                  <a:uFillTx/>
                  <a:latin typeface="HK Grotesk Bold"/>
                  <a:ea typeface="+mn-ea"/>
                  <a:cs typeface="+mn-cs"/>
                </a:rPr>
                <a:t>выдел</a:t>
              </a:r>
              <a:r>
                <a:rPr lang="ru-RU" sz="2000" spc="-151" dirty="0" err="1">
                  <a:solidFill>
                    <a:srgbClr val="173554"/>
                  </a:solidFill>
                  <a:latin typeface="HK Grotesk Bold"/>
                </a:rPr>
                <a:t>яет</a:t>
              </a:r>
              <a:r>
                <a:rPr kumimoji="0" lang="ru-RU" sz="2000" b="0" i="0" u="none" strike="noStrike" kern="1200" cap="none" spc="-151" normalizeH="0" baseline="0" noProof="0" dirty="0">
                  <a:ln>
                    <a:noFill/>
                  </a:ln>
                  <a:solidFill>
                    <a:srgbClr val="173554"/>
                  </a:solidFill>
                  <a:effectLst/>
                  <a:uLnTx/>
                  <a:uFillTx/>
                  <a:latin typeface="HK Grotesk Bold"/>
                  <a:ea typeface="+mn-ea"/>
                  <a:cs typeface="+mn-cs"/>
                </a:rPr>
                <a:t> цветом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7200A0F-EA44-4195-880F-760BD7774E6D}"/>
                </a:ext>
              </a:extLst>
            </p:cNvPr>
            <p:cNvSpPr txBox="1"/>
            <p:nvPr/>
          </p:nvSpPr>
          <p:spPr>
            <a:xfrm>
              <a:off x="9143998" y="3005142"/>
              <a:ext cx="3927763" cy="1027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6075" spc="-151" dirty="0">
                  <a:solidFill>
                    <a:srgbClr val="173554"/>
                  </a:solidFill>
                  <a:latin typeface="HK Grotesk Bold"/>
                </a:rPr>
                <a:t>a</a:t>
              </a:r>
              <a:r>
                <a:rPr kumimoji="0" lang="en-US" sz="6075" b="0" i="0" u="none" strike="noStrike" kern="1200" cap="none" spc="-151" normalizeH="0" baseline="0" noProof="0" dirty="0">
                  <a:ln>
                    <a:noFill/>
                  </a:ln>
                  <a:solidFill>
                    <a:srgbClr val="173554"/>
                  </a:solidFill>
                  <a:effectLst/>
                  <a:uLnTx/>
                  <a:uFillTx/>
                  <a:latin typeface="HK Grotesk Bold"/>
                  <a:ea typeface="+mn-ea"/>
                  <a:cs typeface="+mn-cs"/>
                </a:rPr>
                <a:t>lice_</a:t>
              </a:r>
              <a:r>
                <a:rPr kumimoji="0" lang="ru-RU" sz="6075" b="0" i="0" u="none" strike="noStrike" kern="1200" cap="none" spc="-151" normalizeH="0" baseline="0" noProof="0" dirty="0">
                  <a:ln>
                    <a:noFill/>
                  </a:ln>
                  <a:solidFill>
                    <a:srgbClr val="173554"/>
                  </a:solidFill>
                  <a:effectLst/>
                  <a:uLnTx/>
                  <a:uFillTx/>
                  <a:latin typeface="HK Grotesk Bold"/>
                  <a:ea typeface="+mn-ea"/>
                  <a:cs typeface="+mn-cs"/>
                </a:rPr>
                <a:t>а</a:t>
              </a:r>
              <a:r>
                <a:rPr kumimoji="0" lang="en-US" sz="6075" b="0" i="0" u="none" strike="noStrike" kern="1200" cap="none" spc="-151" normalizeH="0" baseline="0" noProof="0" dirty="0" err="1">
                  <a:ln>
                    <a:noFill/>
                  </a:ln>
                  <a:solidFill>
                    <a:srgbClr val="173554"/>
                  </a:solidFill>
                  <a:effectLst/>
                  <a:uLnTx/>
                  <a:uFillTx/>
                  <a:latin typeface="HK Grotesk Bold"/>
                  <a:ea typeface="+mn-ea"/>
                  <a:cs typeface="+mn-cs"/>
                </a:rPr>
                <a:t>nd_bob</a:t>
              </a:r>
              <a:r>
                <a:rPr kumimoji="0" lang="en-US" sz="6075" b="0" i="0" u="none" strike="noStrike" kern="1200" cap="none" spc="-151" normalizeH="0" baseline="0" noProof="0" dirty="0">
                  <a:ln>
                    <a:noFill/>
                  </a:ln>
                  <a:solidFill>
                    <a:srgbClr val="173554"/>
                  </a:solidFill>
                  <a:effectLst/>
                  <a:uLnTx/>
                  <a:uFillTx/>
                  <a:latin typeface="HK Grotesk Bold"/>
                  <a:ea typeface="+mn-ea"/>
                  <a:cs typeface="+mn-cs"/>
                </a:rPr>
                <a:t> = 10</a:t>
              </a:r>
              <a:endParaRPr kumimoji="0" lang="ru-RU" sz="6075" b="0" i="0" u="none" strike="noStrike" kern="1200" cap="none" spc="-151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HK Grotesk Bold"/>
                <a:ea typeface="+mn-ea"/>
                <a:cs typeface="+mn-cs"/>
              </a:endParaRPr>
            </a:p>
          </p:txBody>
        </p:sp>
        <p:sp>
          <p:nvSpPr>
            <p:cNvPr id="23" name="Выноска: линия 22">
              <a:extLst>
                <a:ext uri="{FF2B5EF4-FFF2-40B4-BE49-F238E27FC236}">
                  <a16:creationId xmlns:a16="http://schemas.microsoft.com/office/drawing/2014/main" id="{CEE64BE1-6DEC-47D3-8D4E-8B2B75AEE28B}"/>
                </a:ext>
              </a:extLst>
            </p:cNvPr>
            <p:cNvSpPr/>
            <p:nvPr/>
          </p:nvSpPr>
          <p:spPr>
            <a:xfrm>
              <a:off x="10978005" y="4450822"/>
              <a:ext cx="2634005" cy="612648"/>
            </a:xfrm>
            <a:prstGeom prst="borderCallout1">
              <a:avLst>
                <a:gd name="adj1" fmla="val 37703"/>
                <a:gd name="adj2" fmla="val -2272"/>
                <a:gd name="adj3" fmla="val -86209"/>
                <a:gd name="adj4" fmla="val -15905"/>
              </a:avLst>
            </a:prstGeom>
            <a:noFill/>
            <a:ln w="28575">
              <a:solidFill>
                <a:srgbClr val="1735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0" i="0" u="none" strike="noStrike" kern="1200" cap="none" spc="-151" normalizeH="0" baseline="0" noProof="0" dirty="0">
                  <a:ln>
                    <a:noFill/>
                  </a:ln>
                  <a:solidFill>
                    <a:srgbClr val="173554"/>
                  </a:solidFill>
                  <a:effectLst/>
                  <a:uLnTx/>
                  <a:uFillTx/>
                  <a:latin typeface="HK Grotesk Bold"/>
                  <a:ea typeface="+mn-ea"/>
                  <a:cs typeface="+mn-cs"/>
                </a:rPr>
                <a:t>так можно сделать, ошибки нет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57A96CF-0587-49A7-B370-F71E49F529B1}"/>
                </a:ext>
              </a:extLst>
            </p:cNvPr>
            <p:cNvSpPr txBox="1"/>
            <p:nvPr/>
          </p:nvSpPr>
          <p:spPr>
            <a:xfrm>
              <a:off x="9172427" y="5104300"/>
              <a:ext cx="1752600" cy="1027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6075" spc="-151" dirty="0">
                  <a:solidFill>
                    <a:srgbClr val="173554"/>
                  </a:solidFill>
                  <a:latin typeface="HK Grotesk Bold"/>
                </a:rPr>
                <a:t>A</a:t>
              </a:r>
              <a:r>
                <a:rPr kumimoji="0" lang="en-US" sz="6075" b="0" i="0" u="none" kern="1200" cap="none" spc="-151" normalizeH="0" baseline="0" noProof="0" dirty="0" err="1">
                  <a:ln>
                    <a:noFill/>
                  </a:ln>
                  <a:solidFill>
                    <a:srgbClr val="173554"/>
                  </a:solidFill>
                  <a:effectLst/>
                  <a:uLnTx/>
                  <a:uFillTx/>
                  <a:latin typeface="HK Grotesk Bold"/>
                  <a:ea typeface="+mn-ea"/>
                  <a:cs typeface="+mn-cs"/>
                </a:rPr>
                <a:t>nd</a:t>
              </a:r>
              <a:r>
                <a:rPr kumimoji="0" lang="ru-RU" sz="6075" b="0" i="0" u="none" kern="1200" cap="none" spc="-151" normalizeH="0" baseline="0" noProof="0" dirty="0">
                  <a:ln>
                    <a:noFill/>
                  </a:ln>
                  <a:solidFill>
                    <a:srgbClr val="173554"/>
                  </a:solidFill>
                  <a:effectLst/>
                  <a:uLnTx/>
                  <a:uFillTx/>
                  <a:latin typeface="HK Grotesk Bold"/>
                  <a:ea typeface="+mn-ea"/>
                  <a:cs typeface="+mn-cs"/>
                </a:rPr>
                <a:t> = 10</a:t>
              </a:r>
            </a:p>
          </p:txBody>
        </p:sp>
        <p:sp>
          <p:nvSpPr>
            <p:cNvPr id="27" name="Выноска: линия 26">
              <a:extLst>
                <a:ext uri="{FF2B5EF4-FFF2-40B4-BE49-F238E27FC236}">
                  <a16:creationId xmlns:a16="http://schemas.microsoft.com/office/drawing/2014/main" id="{1EBFB1C9-6B70-483F-BB07-992355C10A4D}"/>
                </a:ext>
              </a:extLst>
            </p:cNvPr>
            <p:cNvSpPr/>
            <p:nvPr/>
          </p:nvSpPr>
          <p:spPr>
            <a:xfrm>
              <a:off x="10996986" y="5873664"/>
              <a:ext cx="2634005" cy="612648"/>
            </a:xfrm>
            <a:prstGeom prst="borderCallout1">
              <a:avLst>
                <a:gd name="adj1" fmla="val 37703"/>
                <a:gd name="adj2" fmla="val -2272"/>
                <a:gd name="adj3" fmla="val -3289"/>
                <a:gd name="adj4" fmla="val -38857"/>
              </a:avLst>
            </a:prstGeom>
            <a:noFill/>
            <a:ln w="28575">
              <a:solidFill>
                <a:srgbClr val="1735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2000" spc="-151" dirty="0">
                  <a:solidFill>
                    <a:srgbClr val="173554"/>
                  </a:solidFill>
                  <a:latin typeface="HK Grotesk Bold"/>
                </a:rPr>
                <a:t>так тоже можно, ключевые слова чувствительны к регистру</a:t>
              </a:r>
              <a:endParaRPr kumimoji="0" lang="ru-RU" sz="2000" b="0" i="0" u="none" strike="noStrike" kern="1200" cap="none" spc="-151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HK Grotesk Bold"/>
                <a:ea typeface="+mn-ea"/>
                <a:cs typeface="+mn-cs"/>
              </a:endParaRP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5ACE9882-0096-4C01-809C-336AD9DD72E2}"/>
              </a:ext>
            </a:extLst>
          </p:cNvPr>
          <p:cNvGrpSpPr/>
          <p:nvPr/>
        </p:nvGrpSpPr>
        <p:grpSpPr>
          <a:xfrm>
            <a:off x="533400" y="2305863"/>
            <a:ext cx="5416142" cy="6461775"/>
            <a:chOff x="533400" y="2305863"/>
            <a:chExt cx="5416142" cy="6461775"/>
          </a:xfrm>
        </p:grpSpPr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F3E53DF1-EF2F-4E45-90BA-E298F367EAA0}"/>
                </a:ext>
              </a:extLst>
            </p:cNvPr>
            <p:cNvSpPr/>
            <p:nvPr/>
          </p:nvSpPr>
          <p:spPr>
            <a:xfrm>
              <a:off x="533400" y="2305863"/>
              <a:ext cx="5416142" cy="6461775"/>
            </a:xfrm>
            <a:custGeom>
              <a:avLst/>
              <a:gdLst/>
              <a:ahLst/>
              <a:cxnLst/>
              <a:rect l="l" t="t" r="r" b="b"/>
              <a:pathLst>
                <a:path w="1952650" h="2329626">
                  <a:moveTo>
                    <a:pt x="0" y="0"/>
                  </a:moveTo>
                  <a:lnTo>
                    <a:pt x="1952650" y="0"/>
                  </a:lnTo>
                  <a:lnTo>
                    <a:pt x="1952650" y="2329626"/>
                  </a:lnTo>
                  <a:lnTo>
                    <a:pt x="0" y="23296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grpSp>
          <p:nvGrpSpPr>
            <p:cNvPr id="28" name="Группа 27">
              <a:extLst>
                <a:ext uri="{FF2B5EF4-FFF2-40B4-BE49-F238E27FC236}">
                  <a16:creationId xmlns:a16="http://schemas.microsoft.com/office/drawing/2014/main" id="{E00C4E1E-90F7-4122-9917-1A9B5A71E861}"/>
                </a:ext>
              </a:extLst>
            </p:cNvPr>
            <p:cNvGrpSpPr/>
            <p:nvPr/>
          </p:nvGrpSpPr>
          <p:grpSpPr>
            <a:xfrm>
              <a:off x="4648200" y="2933487"/>
              <a:ext cx="1295613" cy="1295613"/>
              <a:chOff x="5983894" y="988773"/>
              <a:chExt cx="1796119" cy="1796119"/>
            </a:xfrm>
          </p:grpSpPr>
          <p:pic>
            <p:nvPicPr>
              <p:cNvPr id="29" name="Рисунок 28">
                <a:extLst>
                  <a:ext uri="{FF2B5EF4-FFF2-40B4-BE49-F238E27FC236}">
                    <a16:creationId xmlns:a16="http://schemas.microsoft.com/office/drawing/2014/main" id="{4F392BAF-9D94-4DBC-9874-F006201FC6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3894" y="988773"/>
                <a:ext cx="1796119" cy="1796119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05C4675-DA56-42EA-9CD4-BC8403A618AB}"/>
                  </a:ext>
                </a:extLst>
              </p:cNvPr>
              <p:cNvSpPr txBox="1"/>
              <p:nvPr/>
            </p:nvSpPr>
            <p:spPr>
              <a:xfrm>
                <a:off x="6377730" y="1840196"/>
                <a:ext cx="997272" cy="461665"/>
              </a:xfrm>
              <a:prstGeom prst="rect">
                <a:avLst/>
              </a:prstGeom>
              <a:solidFill>
                <a:srgbClr val="C4DDE4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>
                    <a:solidFill>
                      <a:srgbClr val="173554"/>
                    </a:solidFill>
                    <a:latin typeface="HK Grotesk Bold"/>
                  </a:rPr>
                  <a:t>NB</a:t>
                </a:r>
                <a:endParaRPr lang="ru-RU" sz="2400" i="1" dirty="0">
                  <a:solidFill>
                    <a:srgbClr val="173554"/>
                  </a:solidFill>
                  <a:latin typeface="HK Grotesk Bold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07264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flipH="1">
            <a:off x="1524000" y="2163683"/>
            <a:ext cx="11171688" cy="7000908"/>
            <a:chOff x="0" y="0"/>
            <a:chExt cx="5966104" cy="5913687"/>
          </a:xfrm>
        </p:grpSpPr>
        <p:sp>
          <p:nvSpPr>
            <p:cNvPr id="3" name="Freeform 3"/>
            <p:cNvSpPr/>
            <p:nvPr/>
          </p:nvSpPr>
          <p:spPr>
            <a:xfrm>
              <a:off x="92710" y="106680"/>
              <a:ext cx="5861965" cy="5794307"/>
            </a:xfrm>
            <a:custGeom>
              <a:avLst/>
              <a:gdLst/>
              <a:ahLst/>
              <a:cxnLst/>
              <a:rect l="l" t="t" r="r" b="b"/>
              <a:pathLst>
                <a:path w="5861965" h="5794307">
                  <a:moveTo>
                    <a:pt x="5835294" y="5605077"/>
                  </a:moveTo>
                  <a:cubicBezTo>
                    <a:pt x="5835294" y="5692707"/>
                    <a:pt x="5759094" y="5763827"/>
                    <a:pt x="5677814" y="5763827"/>
                  </a:cubicBezTo>
                  <a:lnTo>
                    <a:pt x="66040" y="5763827"/>
                  </a:lnTo>
                  <a:cubicBezTo>
                    <a:pt x="43180" y="5763827"/>
                    <a:pt x="20320" y="5758747"/>
                    <a:pt x="0" y="5749857"/>
                  </a:cubicBezTo>
                  <a:cubicBezTo>
                    <a:pt x="26670" y="5777797"/>
                    <a:pt x="63500" y="5794307"/>
                    <a:pt x="131489" y="5794307"/>
                  </a:cubicBezTo>
                  <a:lnTo>
                    <a:pt x="5715914" y="5794307"/>
                  </a:lnTo>
                  <a:cubicBezTo>
                    <a:pt x="5795924" y="5794307"/>
                    <a:pt x="5861965" y="5728267"/>
                    <a:pt x="5861965" y="5648257"/>
                  </a:cubicBezTo>
                  <a:lnTo>
                    <a:pt x="5861965" y="95250"/>
                  </a:lnTo>
                  <a:cubicBezTo>
                    <a:pt x="5861965" y="58420"/>
                    <a:pt x="5847994" y="25400"/>
                    <a:pt x="5826404" y="0"/>
                  </a:cubicBezTo>
                  <a:cubicBezTo>
                    <a:pt x="5832754" y="16510"/>
                    <a:pt x="5835294" y="34290"/>
                    <a:pt x="5835294" y="52070"/>
                  </a:cubicBezTo>
                  <a:lnTo>
                    <a:pt x="5835294" y="5605077"/>
                  </a:lnTo>
                  <a:close/>
                </a:path>
              </a:pathLst>
            </a:custGeom>
            <a:solidFill>
              <a:srgbClr val="173554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12700" y="12700"/>
              <a:ext cx="5901334" cy="5845107"/>
            </a:xfrm>
            <a:custGeom>
              <a:avLst/>
              <a:gdLst/>
              <a:ahLst/>
              <a:cxnLst/>
              <a:rect l="l" t="t" r="r" b="b"/>
              <a:pathLst>
                <a:path w="5901334" h="5845107">
                  <a:moveTo>
                    <a:pt x="146050" y="5845107"/>
                  </a:moveTo>
                  <a:lnTo>
                    <a:pt x="5755284" y="5845107"/>
                  </a:lnTo>
                  <a:cubicBezTo>
                    <a:pt x="5835295" y="5845107"/>
                    <a:pt x="5901334" y="5779067"/>
                    <a:pt x="5901334" y="5699057"/>
                  </a:cubicBezTo>
                  <a:lnTo>
                    <a:pt x="5901334" y="146050"/>
                  </a:lnTo>
                  <a:cubicBezTo>
                    <a:pt x="5901334" y="66040"/>
                    <a:pt x="5835295" y="0"/>
                    <a:pt x="5755284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5699057"/>
                  </a:lnTo>
                  <a:cubicBezTo>
                    <a:pt x="0" y="5780337"/>
                    <a:pt x="66040" y="5845107"/>
                    <a:pt x="146050" y="5845107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5966104" cy="5913687"/>
            </a:xfrm>
            <a:custGeom>
              <a:avLst/>
              <a:gdLst/>
              <a:ahLst/>
              <a:cxnLst/>
              <a:rect l="l" t="t" r="r" b="b"/>
              <a:pathLst>
                <a:path w="5966104" h="5913687">
                  <a:moveTo>
                    <a:pt x="5902604" y="74930"/>
                  </a:moveTo>
                  <a:cubicBezTo>
                    <a:pt x="5874664" y="30480"/>
                    <a:pt x="5825134" y="0"/>
                    <a:pt x="5767984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5711757"/>
                  </a:lnTo>
                  <a:cubicBezTo>
                    <a:pt x="0" y="5763827"/>
                    <a:pt x="25400" y="5809547"/>
                    <a:pt x="63500" y="5838757"/>
                  </a:cubicBezTo>
                  <a:cubicBezTo>
                    <a:pt x="91440" y="5883207"/>
                    <a:pt x="140970" y="5913687"/>
                    <a:pt x="229737" y="5913687"/>
                  </a:cubicBezTo>
                  <a:lnTo>
                    <a:pt x="5807354" y="5913687"/>
                  </a:lnTo>
                  <a:cubicBezTo>
                    <a:pt x="5894984" y="5913687"/>
                    <a:pt x="5966104" y="5842567"/>
                    <a:pt x="5966104" y="5754937"/>
                  </a:cubicBezTo>
                  <a:lnTo>
                    <a:pt x="5966104" y="201930"/>
                  </a:lnTo>
                  <a:cubicBezTo>
                    <a:pt x="5966104" y="149860"/>
                    <a:pt x="5940704" y="104140"/>
                    <a:pt x="5902604" y="74930"/>
                  </a:cubicBezTo>
                  <a:close/>
                  <a:moveTo>
                    <a:pt x="12700" y="5711757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5767984" y="12700"/>
                  </a:lnTo>
                  <a:cubicBezTo>
                    <a:pt x="5847995" y="12700"/>
                    <a:pt x="5914034" y="78740"/>
                    <a:pt x="5914034" y="158750"/>
                  </a:cubicBezTo>
                  <a:lnTo>
                    <a:pt x="5914034" y="5711757"/>
                  </a:lnTo>
                  <a:cubicBezTo>
                    <a:pt x="5914034" y="5791767"/>
                    <a:pt x="5847995" y="5857807"/>
                    <a:pt x="5767984" y="5857807"/>
                  </a:cubicBezTo>
                  <a:lnTo>
                    <a:pt x="158750" y="5857807"/>
                  </a:lnTo>
                  <a:cubicBezTo>
                    <a:pt x="78740" y="5857807"/>
                    <a:pt x="12700" y="5793037"/>
                    <a:pt x="12700" y="5711757"/>
                  </a:cubicBezTo>
                  <a:close/>
                  <a:moveTo>
                    <a:pt x="5954675" y="5754937"/>
                  </a:moveTo>
                  <a:cubicBezTo>
                    <a:pt x="5954675" y="5834947"/>
                    <a:pt x="5887364" y="5900987"/>
                    <a:pt x="5807354" y="5900987"/>
                  </a:cubicBezTo>
                  <a:lnTo>
                    <a:pt x="229737" y="5900987"/>
                  </a:lnTo>
                  <a:cubicBezTo>
                    <a:pt x="157480" y="5900987"/>
                    <a:pt x="120650" y="5884477"/>
                    <a:pt x="93980" y="5856537"/>
                  </a:cubicBezTo>
                  <a:cubicBezTo>
                    <a:pt x="114300" y="5865427"/>
                    <a:pt x="135890" y="5870507"/>
                    <a:pt x="160020" y="5870507"/>
                  </a:cubicBezTo>
                  <a:lnTo>
                    <a:pt x="5769254" y="5870507"/>
                  </a:lnTo>
                  <a:cubicBezTo>
                    <a:pt x="5856884" y="5870507"/>
                    <a:pt x="5928004" y="5799387"/>
                    <a:pt x="5928004" y="5711757"/>
                  </a:cubicBezTo>
                  <a:lnTo>
                    <a:pt x="5928004" y="158750"/>
                  </a:lnTo>
                  <a:cubicBezTo>
                    <a:pt x="5928004" y="140970"/>
                    <a:pt x="5924195" y="123190"/>
                    <a:pt x="5919114" y="106680"/>
                  </a:cubicBezTo>
                  <a:cubicBezTo>
                    <a:pt x="5940704" y="132080"/>
                    <a:pt x="5954675" y="165100"/>
                    <a:pt x="5954675" y="201930"/>
                  </a:cubicBezTo>
                  <a:lnTo>
                    <a:pt x="5954675" y="5754937"/>
                  </a:lnTo>
                  <a:close/>
                </a:path>
              </a:pathLst>
            </a:custGeom>
            <a:solidFill>
              <a:srgbClr val="173554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1028700" y="1085850"/>
            <a:ext cx="14439900" cy="8779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6682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6075" b="0" i="0" u="none" strike="noStrike" kern="1200" cap="none" spc="-151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HK Grotesk Bold"/>
                <a:ea typeface="HK Grotesk Bold"/>
                <a:cs typeface="HK Grotesk Bold"/>
                <a:sym typeface="HK Grotesk Bold"/>
              </a:rPr>
              <a:t>Идентификаторы</a:t>
            </a:r>
            <a:endParaRPr kumimoji="0" lang="en-US" sz="6075" b="0" i="0" u="none" strike="noStrike" kern="1200" cap="none" spc="-151" normalizeH="0" baseline="0" noProof="0" dirty="0">
              <a:ln>
                <a:noFill/>
              </a:ln>
              <a:solidFill>
                <a:srgbClr val="173554"/>
              </a:solidFill>
              <a:effectLst/>
              <a:uLnTx/>
              <a:uFillTx/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28CCC69C-40A7-4881-83E5-B83346B8657D}"/>
              </a:ext>
            </a:extLst>
          </p:cNvPr>
          <p:cNvGrpSpPr/>
          <p:nvPr/>
        </p:nvGrpSpPr>
        <p:grpSpPr>
          <a:xfrm>
            <a:off x="1793246" y="4216202"/>
            <a:ext cx="10739727" cy="4859851"/>
            <a:chOff x="9143998" y="3005142"/>
            <a:chExt cx="5591757" cy="485985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7200A0F-EA44-4195-880F-760BD7774E6D}"/>
                </a:ext>
              </a:extLst>
            </p:cNvPr>
            <p:cNvSpPr txBox="1"/>
            <p:nvPr/>
          </p:nvSpPr>
          <p:spPr>
            <a:xfrm>
              <a:off x="9143998" y="3005142"/>
              <a:ext cx="3927763" cy="1027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6075" b="0" i="0" u="none" strike="noStrike" kern="1200" cap="none" spc="-151" normalizeH="0" baseline="0" noProof="0" dirty="0">
                  <a:ln>
                    <a:noFill/>
                  </a:ln>
                  <a:solidFill>
                    <a:srgbClr val="173554"/>
                  </a:solidFill>
                  <a:effectLst/>
                  <a:uLnTx/>
                  <a:uFillTx/>
                  <a:latin typeface="HK Grotesk Bold"/>
                  <a:ea typeface="+mn-ea"/>
                  <a:cs typeface="+mn-cs"/>
                </a:rPr>
                <a:t>_</a:t>
              </a:r>
              <a:r>
                <a:rPr kumimoji="0" lang="en-US" sz="6075" b="0" i="0" u="none" strike="noStrike" kern="1200" cap="none" spc="-151" normalizeH="0" baseline="0" noProof="0" dirty="0" err="1">
                  <a:ln>
                    <a:noFill/>
                  </a:ln>
                  <a:solidFill>
                    <a:srgbClr val="173554"/>
                  </a:solidFill>
                  <a:effectLst/>
                  <a:uLnTx/>
                  <a:uFillTx/>
                  <a:latin typeface="HK Grotesk Bold"/>
                  <a:ea typeface="+mn-ea"/>
                  <a:cs typeface="+mn-cs"/>
                </a:rPr>
                <a:t>alice</a:t>
              </a:r>
              <a:r>
                <a:rPr kumimoji="0" lang="en-US" sz="6075" b="0" i="0" u="none" strike="noStrike" kern="1200" cap="none" spc="-151" normalizeH="0" baseline="0" noProof="0" dirty="0">
                  <a:ln>
                    <a:noFill/>
                  </a:ln>
                  <a:solidFill>
                    <a:srgbClr val="173554"/>
                  </a:solidFill>
                  <a:effectLst/>
                  <a:uLnTx/>
                  <a:uFillTx/>
                  <a:latin typeface="HK Grotesk Bold"/>
                  <a:ea typeface="+mn-ea"/>
                  <a:cs typeface="+mn-cs"/>
                </a:rPr>
                <a:t>_</a:t>
              </a:r>
              <a:r>
                <a:rPr kumimoji="0" lang="ru-RU" sz="6075" b="0" i="0" u="none" strike="noStrike" kern="1200" cap="none" spc="-151" normalizeH="0" baseline="0" noProof="0" dirty="0">
                  <a:ln>
                    <a:noFill/>
                  </a:ln>
                  <a:solidFill>
                    <a:srgbClr val="173554"/>
                  </a:solidFill>
                  <a:effectLst/>
                  <a:uLnTx/>
                  <a:uFillTx/>
                  <a:latin typeface="HK Grotesk Bold"/>
                  <a:ea typeface="+mn-ea"/>
                  <a:cs typeface="+mn-cs"/>
                </a:rPr>
                <a:t>а</a:t>
              </a:r>
              <a:r>
                <a:rPr kumimoji="0" lang="en-US" sz="6075" b="0" i="0" u="none" strike="noStrike" kern="1200" cap="none" spc="-151" normalizeH="0" baseline="0" noProof="0" dirty="0" err="1">
                  <a:ln>
                    <a:noFill/>
                  </a:ln>
                  <a:solidFill>
                    <a:srgbClr val="173554"/>
                  </a:solidFill>
                  <a:effectLst/>
                  <a:uLnTx/>
                  <a:uFillTx/>
                  <a:latin typeface="HK Grotesk Bold"/>
                  <a:ea typeface="+mn-ea"/>
                  <a:cs typeface="+mn-cs"/>
                </a:rPr>
                <a:t>nd_bob</a:t>
              </a:r>
              <a:r>
                <a:rPr kumimoji="0" lang="ru-RU" sz="6075" b="0" i="0" u="none" strike="noStrike" kern="1200" cap="none" spc="-151" normalizeH="0" baseline="0" noProof="0" dirty="0">
                  <a:ln>
                    <a:noFill/>
                  </a:ln>
                  <a:solidFill>
                    <a:srgbClr val="173554"/>
                  </a:solidFill>
                  <a:effectLst/>
                  <a:uLnTx/>
                  <a:uFillTx/>
                  <a:latin typeface="HK Grotesk Bold"/>
                  <a:ea typeface="+mn-ea"/>
                  <a:cs typeface="+mn-cs"/>
                </a:rPr>
                <a:t>_</a:t>
              </a:r>
            </a:p>
          </p:txBody>
        </p:sp>
        <p:sp>
          <p:nvSpPr>
            <p:cNvPr id="23" name="Выноска: линия 22">
              <a:extLst>
                <a:ext uri="{FF2B5EF4-FFF2-40B4-BE49-F238E27FC236}">
                  <a16:creationId xmlns:a16="http://schemas.microsoft.com/office/drawing/2014/main" id="{CEE64BE1-6DEC-47D3-8D4E-8B2B75AEE28B}"/>
                </a:ext>
              </a:extLst>
            </p:cNvPr>
            <p:cNvSpPr/>
            <p:nvPr/>
          </p:nvSpPr>
          <p:spPr>
            <a:xfrm>
              <a:off x="11038422" y="4058576"/>
              <a:ext cx="2634005" cy="612648"/>
            </a:xfrm>
            <a:prstGeom prst="borderCallout1">
              <a:avLst>
                <a:gd name="adj1" fmla="val 37703"/>
                <a:gd name="adj2" fmla="val -2272"/>
                <a:gd name="adj3" fmla="val -19874"/>
                <a:gd name="adj4" fmla="val -20209"/>
              </a:avLst>
            </a:prstGeom>
            <a:noFill/>
            <a:ln w="28575">
              <a:solidFill>
                <a:srgbClr val="1735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0" i="0" u="none" strike="noStrike" kern="1200" cap="none" spc="-151" normalizeH="0" baseline="0" noProof="0" dirty="0">
                  <a:ln>
                    <a:noFill/>
                  </a:ln>
                  <a:solidFill>
                    <a:srgbClr val="173554"/>
                  </a:solidFill>
                  <a:effectLst/>
                  <a:uLnTx/>
                  <a:uFillTx/>
                  <a:latin typeface="HK Grotesk Bold"/>
                  <a:ea typeface="+mn-ea"/>
                  <a:cs typeface="+mn-cs"/>
                </a:rPr>
                <a:t>так можно сделать, ошибки нет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57A96CF-0587-49A7-B370-F71E49F529B1}"/>
                </a:ext>
              </a:extLst>
            </p:cNvPr>
            <p:cNvSpPr txBox="1"/>
            <p:nvPr/>
          </p:nvSpPr>
          <p:spPr>
            <a:xfrm>
              <a:off x="11107879" y="6837789"/>
              <a:ext cx="1752600" cy="1027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6075" spc="-151" dirty="0">
                  <a:solidFill>
                    <a:srgbClr val="173554"/>
                  </a:solidFill>
                  <a:latin typeface="HK Grotesk Bold"/>
                </a:rPr>
                <a:t>2</a:t>
              </a:r>
              <a:r>
                <a:rPr kumimoji="0" lang="en-US" sz="6075" b="0" i="0" u="none" strike="noStrike" kern="1200" cap="none" spc="-151" normalizeH="0" baseline="0" noProof="0" dirty="0" err="1">
                  <a:ln>
                    <a:noFill/>
                  </a:ln>
                  <a:solidFill>
                    <a:srgbClr val="173554"/>
                  </a:solidFill>
                  <a:effectLst/>
                  <a:uLnTx/>
                  <a:uFillTx/>
                  <a:latin typeface="HK Grotesk Bold"/>
                  <a:ea typeface="+mn-ea"/>
                  <a:cs typeface="+mn-cs"/>
                </a:rPr>
                <a:t>nd</a:t>
              </a:r>
              <a:r>
                <a:rPr kumimoji="0" lang="ru-RU" sz="6075" b="0" i="0" u="none" strike="noStrike" kern="1200" cap="none" spc="-151" normalizeH="0" baseline="0" noProof="0" dirty="0">
                  <a:ln>
                    <a:noFill/>
                  </a:ln>
                  <a:solidFill>
                    <a:srgbClr val="173554"/>
                  </a:solidFill>
                  <a:effectLst/>
                  <a:uLnTx/>
                  <a:uFillTx/>
                  <a:latin typeface="HK Grotesk Bold"/>
                  <a:ea typeface="+mn-ea"/>
                  <a:cs typeface="+mn-cs"/>
                </a:rPr>
                <a:t> = 10</a:t>
              </a:r>
            </a:p>
          </p:txBody>
        </p:sp>
        <p:sp>
          <p:nvSpPr>
            <p:cNvPr id="27" name="Выноска: линия 26">
              <a:extLst>
                <a:ext uri="{FF2B5EF4-FFF2-40B4-BE49-F238E27FC236}">
                  <a16:creationId xmlns:a16="http://schemas.microsoft.com/office/drawing/2014/main" id="{1EBFB1C9-6B70-483F-BB07-992355C10A4D}"/>
                </a:ext>
              </a:extLst>
            </p:cNvPr>
            <p:cNvSpPr/>
            <p:nvPr/>
          </p:nvSpPr>
          <p:spPr>
            <a:xfrm>
              <a:off x="12101750" y="6095420"/>
              <a:ext cx="2634005" cy="612648"/>
            </a:xfrm>
            <a:prstGeom prst="borderCallout1">
              <a:avLst>
                <a:gd name="adj1" fmla="val 37703"/>
                <a:gd name="adj2" fmla="val -2272"/>
                <a:gd name="adj3" fmla="val 115167"/>
                <a:gd name="adj4" fmla="val -11314"/>
              </a:avLst>
            </a:prstGeom>
            <a:noFill/>
            <a:ln w="28575">
              <a:solidFill>
                <a:srgbClr val="1735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0" i="0" u="none" strike="noStrike" kern="1200" cap="none" spc="-151" normalizeH="0" baseline="0" noProof="0" dirty="0">
                  <a:ln>
                    <a:noFill/>
                  </a:ln>
                  <a:solidFill>
                    <a:srgbClr val="173554"/>
                  </a:solidFill>
                  <a:effectLst/>
                  <a:uLnTx/>
                  <a:uFillTx/>
                  <a:latin typeface="HK Grotesk Bold"/>
                  <a:ea typeface="+mn-ea"/>
                  <a:cs typeface="+mn-cs"/>
                </a:rPr>
                <a:t>так нельзя, идентификатор не может начинаться с цифры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91AB16B-BC1D-414B-95C1-6C2FB05996B7}"/>
                </a:ext>
              </a:extLst>
            </p:cNvPr>
            <p:cNvSpPr txBox="1"/>
            <p:nvPr/>
          </p:nvSpPr>
          <p:spPr>
            <a:xfrm>
              <a:off x="9361096" y="6708068"/>
              <a:ext cx="1752600" cy="1027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6075" spc="-151" dirty="0">
                  <a:solidFill>
                    <a:srgbClr val="173554"/>
                  </a:solidFill>
                  <a:latin typeface="HK Grotesk Bold"/>
                </a:rPr>
                <a:t>a </a:t>
              </a:r>
              <a:r>
                <a:rPr kumimoji="0" lang="ru-RU" sz="6075" b="0" i="0" u="none" strike="noStrike" kern="1200" cap="none" spc="-151" normalizeH="0" baseline="0" noProof="0" dirty="0">
                  <a:ln>
                    <a:noFill/>
                  </a:ln>
                  <a:solidFill>
                    <a:srgbClr val="173554"/>
                  </a:solidFill>
                  <a:effectLst/>
                  <a:uLnTx/>
                  <a:uFillTx/>
                  <a:latin typeface="HK Grotesk Bold"/>
                  <a:ea typeface="+mn-ea"/>
                  <a:cs typeface="+mn-cs"/>
                </a:rPr>
                <a:t>≠</a:t>
              </a:r>
              <a:r>
                <a:rPr kumimoji="0" lang="en-US" sz="6075" b="0" i="0" u="none" strike="noStrike" kern="1200" cap="none" spc="-151" normalizeH="0" baseline="0" noProof="0" dirty="0">
                  <a:ln>
                    <a:noFill/>
                  </a:ln>
                  <a:solidFill>
                    <a:srgbClr val="173554"/>
                  </a:solidFill>
                  <a:effectLst/>
                  <a:uLnTx/>
                  <a:uFillTx/>
                  <a:latin typeface="HK Grotesk Bold"/>
                  <a:ea typeface="+mn-ea"/>
                  <a:cs typeface="+mn-cs"/>
                </a:rPr>
                <a:t> A</a:t>
              </a:r>
              <a:endParaRPr kumimoji="0" lang="ru-RU" sz="6075" b="0" i="0" u="none" strike="noStrike" kern="1200" cap="none" spc="-151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HK Grotesk Bold"/>
                <a:ea typeface="+mn-ea"/>
                <a:cs typeface="+mn-cs"/>
              </a:endParaRPr>
            </a:p>
          </p:txBody>
        </p:sp>
        <p:sp>
          <p:nvSpPr>
            <p:cNvPr id="30" name="Выноска: линия 29">
              <a:extLst>
                <a:ext uri="{FF2B5EF4-FFF2-40B4-BE49-F238E27FC236}">
                  <a16:creationId xmlns:a16="http://schemas.microsoft.com/office/drawing/2014/main" id="{D4ED81CE-46A1-4E37-B9A1-DE59F037BF5D}"/>
                </a:ext>
              </a:extLst>
            </p:cNvPr>
            <p:cNvSpPr/>
            <p:nvPr/>
          </p:nvSpPr>
          <p:spPr>
            <a:xfrm>
              <a:off x="10210827" y="5425778"/>
              <a:ext cx="2634005" cy="612648"/>
            </a:xfrm>
            <a:prstGeom prst="borderCallout1">
              <a:avLst>
                <a:gd name="adj1" fmla="val 37703"/>
                <a:gd name="adj2" fmla="val -2272"/>
                <a:gd name="adj3" fmla="val 209931"/>
                <a:gd name="adj4" fmla="val -13035"/>
              </a:avLst>
            </a:prstGeom>
            <a:noFill/>
            <a:ln w="28575">
              <a:solidFill>
                <a:srgbClr val="1735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2000" spc="-151" dirty="0">
                  <a:solidFill>
                    <a:srgbClr val="173554"/>
                  </a:solidFill>
                  <a:latin typeface="HK Grotesk Bold"/>
                </a:rPr>
                <a:t>это два разных идентификатора</a:t>
              </a:r>
              <a:endParaRPr kumimoji="0" lang="ru-RU" sz="2000" b="0" i="0" u="none" strike="noStrike" kern="1200" cap="none" spc="-151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HK Grotesk Bold"/>
                <a:ea typeface="+mn-ea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4648DBF-8CBD-4DC5-8DC5-532F5BFE6EF0}"/>
                </a:ext>
              </a:extLst>
            </p:cNvPr>
            <p:cNvSpPr txBox="1"/>
            <p:nvPr/>
          </p:nvSpPr>
          <p:spPr>
            <a:xfrm>
              <a:off x="9143998" y="4665615"/>
              <a:ext cx="358011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4000" spc="-151" dirty="0">
                  <a:solidFill>
                    <a:srgbClr val="173554"/>
                  </a:solidFill>
                  <a:latin typeface="HK Grotesk Bold"/>
                </a:rPr>
                <a:t>! , @ , # , $ , % и т. д.</a:t>
              </a:r>
              <a:endParaRPr kumimoji="0" lang="ru-RU" sz="4000" b="0" i="0" u="none" strike="noStrike" kern="1200" cap="none" spc="-151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HK Grotesk Bold"/>
                <a:ea typeface="+mn-ea"/>
                <a:cs typeface="+mn-cs"/>
              </a:endParaRPr>
            </a:p>
          </p:txBody>
        </p:sp>
        <p:sp>
          <p:nvSpPr>
            <p:cNvPr id="33" name="Выноска: линия 32">
              <a:extLst>
                <a:ext uri="{FF2B5EF4-FFF2-40B4-BE49-F238E27FC236}">
                  <a16:creationId xmlns:a16="http://schemas.microsoft.com/office/drawing/2014/main" id="{F87120C7-5F34-4307-9762-FC642D065AF4}"/>
                </a:ext>
              </a:extLst>
            </p:cNvPr>
            <p:cNvSpPr/>
            <p:nvPr/>
          </p:nvSpPr>
          <p:spPr>
            <a:xfrm>
              <a:off x="11985224" y="4742177"/>
              <a:ext cx="2634005" cy="612648"/>
            </a:xfrm>
            <a:prstGeom prst="borderCallout1">
              <a:avLst>
                <a:gd name="adj1" fmla="val 37703"/>
                <a:gd name="adj2" fmla="val -2272"/>
                <a:gd name="adj3" fmla="val 41725"/>
                <a:gd name="adj4" fmla="val -17626"/>
              </a:avLst>
            </a:prstGeom>
            <a:noFill/>
            <a:ln w="28575">
              <a:solidFill>
                <a:srgbClr val="1735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0" i="0" u="none" strike="noStrike" kern="1200" cap="none" spc="-151" normalizeH="0" baseline="0" noProof="0" dirty="0">
                  <a:ln>
                    <a:noFill/>
                  </a:ln>
                  <a:solidFill>
                    <a:srgbClr val="173554"/>
                  </a:solidFill>
                  <a:effectLst/>
                  <a:uLnTx/>
                  <a:uFillTx/>
                  <a:latin typeface="HK Grotesk Bold"/>
                  <a:ea typeface="+mn-ea"/>
                  <a:cs typeface="+mn-cs"/>
                </a:rPr>
                <a:t>специальные символы нельзя использовать</a:t>
              </a: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5ACE9882-0096-4C01-809C-336AD9DD72E2}"/>
              </a:ext>
            </a:extLst>
          </p:cNvPr>
          <p:cNvGrpSpPr/>
          <p:nvPr/>
        </p:nvGrpSpPr>
        <p:grpSpPr>
          <a:xfrm flipH="1">
            <a:off x="12397808" y="2573095"/>
            <a:ext cx="5416142" cy="6461775"/>
            <a:chOff x="533400" y="2305863"/>
            <a:chExt cx="5416142" cy="6461775"/>
          </a:xfrm>
        </p:grpSpPr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F3E53DF1-EF2F-4E45-90BA-E298F367EAA0}"/>
                </a:ext>
              </a:extLst>
            </p:cNvPr>
            <p:cNvSpPr/>
            <p:nvPr/>
          </p:nvSpPr>
          <p:spPr>
            <a:xfrm>
              <a:off x="533400" y="2305863"/>
              <a:ext cx="5416142" cy="6461775"/>
            </a:xfrm>
            <a:custGeom>
              <a:avLst/>
              <a:gdLst/>
              <a:ahLst/>
              <a:cxnLst/>
              <a:rect l="l" t="t" r="r" b="b"/>
              <a:pathLst>
                <a:path w="1952650" h="2329626">
                  <a:moveTo>
                    <a:pt x="0" y="0"/>
                  </a:moveTo>
                  <a:lnTo>
                    <a:pt x="1952650" y="0"/>
                  </a:lnTo>
                  <a:lnTo>
                    <a:pt x="1952650" y="2329626"/>
                  </a:lnTo>
                  <a:lnTo>
                    <a:pt x="0" y="23296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grpSp>
          <p:nvGrpSpPr>
            <p:cNvPr id="28" name="Группа 27">
              <a:extLst>
                <a:ext uri="{FF2B5EF4-FFF2-40B4-BE49-F238E27FC236}">
                  <a16:creationId xmlns:a16="http://schemas.microsoft.com/office/drawing/2014/main" id="{E00C4E1E-90F7-4122-9917-1A9B5A71E861}"/>
                </a:ext>
              </a:extLst>
            </p:cNvPr>
            <p:cNvGrpSpPr/>
            <p:nvPr/>
          </p:nvGrpSpPr>
          <p:grpSpPr>
            <a:xfrm>
              <a:off x="4648200" y="2933487"/>
              <a:ext cx="1295613" cy="1295613"/>
              <a:chOff x="5983894" y="988773"/>
              <a:chExt cx="1796119" cy="1796119"/>
            </a:xfrm>
          </p:grpSpPr>
          <p:pic>
            <p:nvPicPr>
              <p:cNvPr id="29" name="Рисунок 28">
                <a:extLst>
                  <a:ext uri="{FF2B5EF4-FFF2-40B4-BE49-F238E27FC236}">
                    <a16:creationId xmlns:a16="http://schemas.microsoft.com/office/drawing/2014/main" id="{4F392BAF-9D94-4DBC-9874-F006201FC6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83894" y="988773"/>
                <a:ext cx="1796119" cy="1796119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05C4675-DA56-42EA-9CD4-BC8403A618AB}"/>
                  </a:ext>
                </a:extLst>
              </p:cNvPr>
              <p:cNvSpPr txBox="1"/>
              <p:nvPr/>
            </p:nvSpPr>
            <p:spPr>
              <a:xfrm>
                <a:off x="6377730" y="1840196"/>
                <a:ext cx="997272" cy="461665"/>
              </a:xfrm>
              <a:prstGeom prst="rect">
                <a:avLst/>
              </a:prstGeom>
              <a:solidFill>
                <a:srgbClr val="C4DDE4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173554"/>
                    </a:solidFill>
                    <a:effectLst/>
                    <a:uLnTx/>
                    <a:uFillTx/>
                    <a:latin typeface="HK Grotesk Bold"/>
                    <a:ea typeface="+mn-ea"/>
                    <a:cs typeface="+mn-cs"/>
                  </a:rPr>
                  <a:t>NB</a:t>
                </a:r>
                <a:endParaRPr kumimoji="0" lang="ru-RU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173554"/>
                  </a:solidFill>
                  <a:effectLst/>
                  <a:uLnTx/>
                  <a:uFillTx/>
                  <a:latin typeface="HK Grotesk Bold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9EC2420A-4FBD-45C1-8985-AACBC0EC09E6}"/>
              </a:ext>
            </a:extLst>
          </p:cNvPr>
          <p:cNvGrpSpPr/>
          <p:nvPr/>
        </p:nvGrpSpPr>
        <p:grpSpPr>
          <a:xfrm>
            <a:off x="1793246" y="2210858"/>
            <a:ext cx="10575698" cy="1805444"/>
            <a:chOff x="1793246" y="2210858"/>
            <a:chExt cx="10575698" cy="180544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27D9453-4E76-4877-A2F0-E110DC9A76E6}"/>
                </a:ext>
              </a:extLst>
            </p:cNvPr>
            <p:cNvSpPr txBox="1"/>
            <p:nvPr/>
          </p:nvSpPr>
          <p:spPr>
            <a:xfrm>
              <a:off x="1793246" y="2261976"/>
              <a:ext cx="10427285" cy="1754326"/>
            </a:xfrm>
            <a:custGeom>
              <a:avLst/>
              <a:gdLst>
                <a:gd name="connsiteX0" fmla="*/ 0 w 10427285"/>
                <a:gd name="connsiteY0" fmla="*/ 0 h 1754326"/>
                <a:gd name="connsiteX1" fmla="*/ 266475 w 10427285"/>
                <a:gd name="connsiteY1" fmla="*/ 0 h 1754326"/>
                <a:gd name="connsiteX2" fmla="*/ 637223 w 10427285"/>
                <a:gd name="connsiteY2" fmla="*/ 0 h 1754326"/>
                <a:gd name="connsiteX3" fmla="*/ 1425062 w 10427285"/>
                <a:gd name="connsiteY3" fmla="*/ 0 h 1754326"/>
                <a:gd name="connsiteX4" fmla="*/ 2004356 w 10427285"/>
                <a:gd name="connsiteY4" fmla="*/ 0 h 1754326"/>
                <a:gd name="connsiteX5" fmla="*/ 2479377 w 10427285"/>
                <a:gd name="connsiteY5" fmla="*/ 0 h 1754326"/>
                <a:gd name="connsiteX6" fmla="*/ 3058670 w 10427285"/>
                <a:gd name="connsiteY6" fmla="*/ 0 h 1754326"/>
                <a:gd name="connsiteX7" fmla="*/ 3742237 w 10427285"/>
                <a:gd name="connsiteY7" fmla="*/ 0 h 1754326"/>
                <a:gd name="connsiteX8" fmla="*/ 4217257 w 10427285"/>
                <a:gd name="connsiteY8" fmla="*/ 0 h 1754326"/>
                <a:gd name="connsiteX9" fmla="*/ 5005097 w 10427285"/>
                <a:gd name="connsiteY9" fmla="*/ 0 h 1754326"/>
                <a:gd name="connsiteX10" fmla="*/ 5271572 w 10427285"/>
                <a:gd name="connsiteY10" fmla="*/ 0 h 1754326"/>
                <a:gd name="connsiteX11" fmla="*/ 5955138 w 10427285"/>
                <a:gd name="connsiteY11" fmla="*/ 0 h 1754326"/>
                <a:gd name="connsiteX12" fmla="*/ 6325886 w 10427285"/>
                <a:gd name="connsiteY12" fmla="*/ 0 h 1754326"/>
                <a:gd name="connsiteX13" fmla="*/ 7113726 w 10427285"/>
                <a:gd name="connsiteY13" fmla="*/ 0 h 1754326"/>
                <a:gd name="connsiteX14" fmla="*/ 7901565 w 10427285"/>
                <a:gd name="connsiteY14" fmla="*/ 0 h 1754326"/>
                <a:gd name="connsiteX15" fmla="*/ 8168040 w 10427285"/>
                <a:gd name="connsiteY15" fmla="*/ 0 h 1754326"/>
                <a:gd name="connsiteX16" fmla="*/ 8747334 w 10427285"/>
                <a:gd name="connsiteY16" fmla="*/ 0 h 1754326"/>
                <a:gd name="connsiteX17" fmla="*/ 9326627 w 10427285"/>
                <a:gd name="connsiteY17" fmla="*/ 0 h 1754326"/>
                <a:gd name="connsiteX18" fmla="*/ 10427285 w 10427285"/>
                <a:gd name="connsiteY18" fmla="*/ 0 h 1754326"/>
                <a:gd name="connsiteX19" fmla="*/ 10427285 w 10427285"/>
                <a:gd name="connsiteY19" fmla="*/ 602319 h 1754326"/>
                <a:gd name="connsiteX20" fmla="*/ 10427285 w 10427285"/>
                <a:gd name="connsiteY20" fmla="*/ 1222180 h 1754326"/>
                <a:gd name="connsiteX21" fmla="*/ 10427285 w 10427285"/>
                <a:gd name="connsiteY21" fmla="*/ 1754326 h 1754326"/>
                <a:gd name="connsiteX22" fmla="*/ 9952264 w 10427285"/>
                <a:gd name="connsiteY22" fmla="*/ 1754326 h 1754326"/>
                <a:gd name="connsiteX23" fmla="*/ 9164425 w 10427285"/>
                <a:gd name="connsiteY23" fmla="*/ 1754326 h 1754326"/>
                <a:gd name="connsiteX24" fmla="*/ 8376586 w 10427285"/>
                <a:gd name="connsiteY24" fmla="*/ 1754326 h 1754326"/>
                <a:gd name="connsiteX25" fmla="*/ 7797292 w 10427285"/>
                <a:gd name="connsiteY25" fmla="*/ 1754326 h 1754326"/>
                <a:gd name="connsiteX26" fmla="*/ 7322271 w 10427285"/>
                <a:gd name="connsiteY26" fmla="*/ 1754326 h 1754326"/>
                <a:gd name="connsiteX27" fmla="*/ 6951523 w 10427285"/>
                <a:gd name="connsiteY27" fmla="*/ 1754326 h 1754326"/>
                <a:gd name="connsiteX28" fmla="*/ 6580775 w 10427285"/>
                <a:gd name="connsiteY28" fmla="*/ 1754326 h 1754326"/>
                <a:gd name="connsiteX29" fmla="*/ 6105755 w 10427285"/>
                <a:gd name="connsiteY29" fmla="*/ 1754326 h 1754326"/>
                <a:gd name="connsiteX30" fmla="*/ 5735007 w 10427285"/>
                <a:gd name="connsiteY30" fmla="*/ 1754326 h 1754326"/>
                <a:gd name="connsiteX31" fmla="*/ 4947167 w 10427285"/>
                <a:gd name="connsiteY31" fmla="*/ 1754326 h 1754326"/>
                <a:gd name="connsiteX32" fmla="*/ 4159328 w 10427285"/>
                <a:gd name="connsiteY32" fmla="*/ 1754326 h 1754326"/>
                <a:gd name="connsiteX33" fmla="*/ 3371489 w 10427285"/>
                <a:gd name="connsiteY33" fmla="*/ 1754326 h 1754326"/>
                <a:gd name="connsiteX34" fmla="*/ 3105014 w 10427285"/>
                <a:gd name="connsiteY34" fmla="*/ 1754326 h 1754326"/>
                <a:gd name="connsiteX35" fmla="*/ 2421447 w 10427285"/>
                <a:gd name="connsiteY35" fmla="*/ 1754326 h 1754326"/>
                <a:gd name="connsiteX36" fmla="*/ 2050699 w 10427285"/>
                <a:gd name="connsiteY36" fmla="*/ 1754326 h 1754326"/>
                <a:gd name="connsiteX37" fmla="*/ 1679951 w 10427285"/>
                <a:gd name="connsiteY37" fmla="*/ 1754326 h 1754326"/>
                <a:gd name="connsiteX38" fmla="*/ 1413476 w 10427285"/>
                <a:gd name="connsiteY38" fmla="*/ 1754326 h 1754326"/>
                <a:gd name="connsiteX39" fmla="*/ 938456 w 10427285"/>
                <a:gd name="connsiteY39" fmla="*/ 1754326 h 1754326"/>
                <a:gd name="connsiteX40" fmla="*/ 0 w 10427285"/>
                <a:gd name="connsiteY40" fmla="*/ 1754326 h 1754326"/>
                <a:gd name="connsiteX41" fmla="*/ 0 w 10427285"/>
                <a:gd name="connsiteY41" fmla="*/ 1222180 h 1754326"/>
                <a:gd name="connsiteX42" fmla="*/ 0 w 10427285"/>
                <a:gd name="connsiteY42" fmla="*/ 602319 h 1754326"/>
                <a:gd name="connsiteX43" fmla="*/ 0 w 10427285"/>
                <a:gd name="connsiteY43" fmla="*/ 0 h 1754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427285" h="1754326" extrusionOk="0">
                  <a:moveTo>
                    <a:pt x="0" y="0"/>
                  </a:moveTo>
                  <a:cubicBezTo>
                    <a:pt x="60801" y="-1789"/>
                    <a:pt x="186155" y="26342"/>
                    <a:pt x="266475" y="0"/>
                  </a:cubicBezTo>
                  <a:cubicBezTo>
                    <a:pt x="346796" y="-26342"/>
                    <a:pt x="470284" y="19420"/>
                    <a:pt x="637223" y="0"/>
                  </a:cubicBezTo>
                  <a:cubicBezTo>
                    <a:pt x="804162" y="-19420"/>
                    <a:pt x="1113494" y="84291"/>
                    <a:pt x="1425062" y="0"/>
                  </a:cubicBezTo>
                  <a:cubicBezTo>
                    <a:pt x="1736630" y="-84291"/>
                    <a:pt x="1853908" y="28454"/>
                    <a:pt x="2004356" y="0"/>
                  </a:cubicBezTo>
                  <a:cubicBezTo>
                    <a:pt x="2154804" y="-28454"/>
                    <a:pt x="2310929" y="39663"/>
                    <a:pt x="2479377" y="0"/>
                  </a:cubicBezTo>
                  <a:cubicBezTo>
                    <a:pt x="2647825" y="-39663"/>
                    <a:pt x="2942608" y="24960"/>
                    <a:pt x="3058670" y="0"/>
                  </a:cubicBezTo>
                  <a:cubicBezTo>
                    <a:pt x="3174732" y="-24960"/>
                    <a:pt x="3483955" y="22054"/>
                    <a:pt x="3742237" y="0"/>
                  </a:cubicBezTo>
                  <a:cubicBezTo>
                    <a:pt x="4000519" y="-22054"/>
                    <a:pt x="4004337" y="30690"/>
                    <a:pt x="4217257" y="0"/>
                  </a:cubicBezTo>
                  <a:cubicBezTo>
                    <a:pt x="4430177" y="-30690"/>
                    <a:pt x="4838331" y="21777"/>
                    <a:pt x="5005097" y="0"/>
                  </a:cubicBezTo>
                  <a:cubicBezTo>
                    <a:pt x="5171863" y="-21777"/>
                    <a:pt x="5191106" y="17248"/>
                    <a:pt x="5271572" y="0"/>
                  </a:cubicBezTo>
                  <a:cubicBezTo>
                    <a:pt x="5352038" y="-17248"/>
                    <a:pt x="5626400" y="75538"/>
                    <a:pt x="5955138" y="0"/>
                  </a:cubicBezTo>
                  <a:cubicBezTo>
                    <a:pt x="6283876" y="-75538"/>
                    <a:pt x="6144263" y="19018"/>
                    <a:pt x="6325886" y="0"/>
                  </a:cubicBezTo>
                  <a:cubicBezTo>
                    <a:pt x="6507509" y="-19018"/>
                    <a:pt x="6832157" y="62237"/>
                    <a:pt x="7113726" y="0"/>
                  </a:cubicBezTo>
                  <a:cubicBezTo>
                    <a:pt x="7395295" y="-62237"/>
                    <a:pt x="7600434" y="89539"/>
                    <a:pt x="7901565" y="0"/>
                  </a:cubicBezTo>
                  <a:cubicBezTo>
                    <a:pt x="8202696" y="-89539"/>
                    <a:pt x="8062092" y="23561"/>
                    <a:pt x="8168040" y="0"/>
                  </a:cubicBezTo>
                  <a:cubicBezTo>
                    <a:pt x="8273988" y="-23561"/>
                    <a:pt x="8581894" y="7998"/>
                    <a:pt x="8747334" y="0"/>
                  </a:cubicBezTo>
                  <a:cubicBezTo>
                    <a:pt x="8912774" y="-7998"/>
                    <a:pt x="9157688" y="51828"/>
                    <a:pt x="9326627" y="0"/>
                  </a:cubicBezTo>
                  <a:cubicBezTo>
                    <a:pt x="9495566" y="-51828"/>
                    <a:pt x="9918786" y="108049"/>
                    <a:pt x="10427285" y="0"/>
                  </a:cubicBezTo>
                  <a:cubicBezTo>
                    <a:pt x="10470168" y="139735"/>
                    <a:pt x="10408065" y="402573"/>
                    <a:pt x="10427285" y="602319"/>
                  </a:cubicBezTo>
                  <a:cubicBezTo>
                    <a:pt x="10446505" y="802065"/>
                    <a:pt x="10393564" y="1030448"/>
                    <a:pt x="10427285" y="1222180"/>
                  </a:cubicBezTo>
                  <a:cubicBezTo>
                    <a:pt x="10461006" y="1413912"/>
                    <a:pt x="10405232" y="1644361"/>
                    <a:pt x="10427285" y="1754326"/>
                  </a:cubicBezTo>
                  <a:cubicBezTo>
                    <a:pt x="10283872" y="1794141"/>
                    <a:pt x="10124583" y="1699211"/>
                    <a:pt x="9952264" y="1754326"/>
                  </a:cubicBezTo>
                  <a:cubicBezTo>
                    <a:pt x="9779945" y="1809441"/>
                    <a:pt x="9481816" y="1678055"/>
                    <a:pt x="9164425" y="1754326"/>
                  </a:cubicBezTo>
                  <a:cubicBezTo>
                    <a:pt x="8847034" y="1830597"/>
                    <a:pt x="8707129" y="1701025"/>
                    <a:pt x="8376586" y="1754326"/>
                  </a:cubicBezTo>
                  <a:cubicBezTo>
                    <a:pt x="8046043" y="1807627"/>
                    <a:pt x="8024333" y="1692600"/>
                    <a:pt x="7797292" y="1754326"/>
                  </a:cubicBezTo>
                  <a:cubicBezTo>
                    <a:pt x="7570251" y="1816052"/>
                    <a:pt x="7497124" y="1749338"/>
                    <a:pt x="7322271" y="1754326"/>
                  </a:cubicBezTo>
                  <a:cubicBezTo>
                    <a:pt x="7147418" y="1759314"/>
                    <a:pt x="7068042" y="1725470"/>
                    <a:pt x="6951523" y="1754326"/>
                  </a:cubicBezTo>
                  <a:cubicBezTo>
                    <a:pt x="6835004" y="1783182"/>
                    <a:pt x="6724510" y="1730221"/>
                    <a:pt x="6580775" y="1754326"/>
                  </a:cubicBezTo>
                  <a:cubicBezTo>
                    <a:pt x="6437040" y="1778431"/>
                    <a:pt x="6271965" y="1722737"/>
                    <a:pt x="6105755" y="1754326"/>
                  </a:cubicBezTo>
                  <a:cubicBezTo>
                    <a:pt x="5939545" y="1785915"/>
                    <a:pt x="5883876" y="1747687"/>
                    <a:pt x="5735007" y="1754326"/>
                  </a:cubicBezTo>
                  <a:cubicBezTo>
                    <a:pt x="5586138" y="1760965"/>
                    <a:pt x="5112881" y="1750208"/>
                    <a:pt x="4947167" y="1754326"/>
                  </a:cubicBezTo>
                  <a:cubicBezTo>
                    <a:pt x="4781453" y="1758444"/>
                    <a:pt x="4316974" y="1729517"/>
                    <a:pt x="4159328" y="1754326"/>
                  </a:cubicBezTo>
                  <a:cubicBezTo>
                    <a:pt x="4001682" y="1779135"/>
                    <a:pt x="3587615" y="1670024"/>
                    <a:pt x="3371489" y="1754326"/>
                  </a:cubicBezTo>
                  <a:cubicBezTo>
                    <a:pt x="3155363" y="1838628"/>
                    <a:pt x="3192485" y="1734398"/>
                    <a:pt x="3105014" y="1754326"/>
                  </a:cubicBezTo>
                  <a:cubicBezTo>
                    <a:pt x="3017543" y="1774254"/>
                    <a:pt x="2571418" y="1690348"/>
                    <a:pt x="2421447" y="1754326"/>
                  </a:cubicBezTo>
                  <a:cubicBezTo>
                    <a:pt x="2271476" y="1818304"/>
                    <a:pt x="2203912" y="1737427"/>
                    <a:pt x="2050699" y="1754326"/>
                  </a:cubicBezTo>
                  <a:cubicBezTo>
                    <a:pt x="1897486" y="1771225"/>
                    <a:pt x="1785067" y="1729826"/>
                    <a:pt x="1679951" y="1754326"/>
                  </a:cubicBezTo>
                  <a:cubicBezTo>
                    <a:pt x="1574835" y="1778826"/>
                    <a:pt x="1502754" y="1748737"/>
                    <a:pt x="1413476" y="1754326"/>
                  </a:cubicBezTo>
                  <a:cubicBezTo>
                    <a:pt x="1324198" y="1759915"/>
                    <a:pt x="1151581" y="1708992"/>
                    <a:pt x="938456" y="1754326"/>
                  </a:cubicBezTo>
                  <a:cubicBezTo>
                    <a:pt x="725331" y="1799660"/>
                    <a:pt x="373376" y="1741537"/>
                    <a:pt x="0" y="1754326"/>
                  </a:cubicBezTo>
                  <a:cubicBezTo>
                    <a:pt x="-50992" y="1529905"/>
                    <a:pt x="52391" y="1382609"/>
                    <a:pt x="0" y="1222180"/>
                  </a:cubicBezTo>
                  <a:cubicBezTo>
                    <a:pt x="-52391" y="1061751"/>
                    <a:pt x="1448" y="911017"/>
                    <a:pt x="0" y="602319"/>
                  </a:cubicBezTo>
                  <a:cubicBezTo>
                    <a:pt x="-1448" y="293621"/>
                    <a:pt x="11008" y="162715"/>
                    <a:pt x="0" y="0"/>
                  </a:cubicBezTo>
                  <a:close/>
                </a:path>
              </a:pathLst>
            </a:custGeom>
            <a:noFill/>
            <a:ln>
              <a:solidFill>
                <a:srgbClr val="173554"/>
              </a:solidFill>
              <a:extLst>
                <a:ext uri="{C807C97D-BFC1-408E-A445-0C87EB9F89A2}">
                  <ask:lineSketchStyleProps xmlns="" xmlns:ask="http://schemas.microsoft.com/office/drawing/2018/sketchyshapes" sd="2051984141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3600" b="0" i="0" u="none" strike="noStrike" kern="1200" cap="none" spc="-151" normalizeH="0" baseline="0" noProof="0" dirty="0">
                  <a:ln>
                    <a:noFill/>
                  </a:ln>
                  <a:solidFill>
                    <a:srgbClr val="173554"/>
                  </a:solidFill>
                  <a:effectLst/>
                  <a:uLnTx/>
                  <a:uFillTx/>
                  <a:latin typeface="HK Grotesk Bold"/>
                  <a:ea typeface="+mn-ea"/>
                  <a:cs typeface="+mn-cs"/>
                </a:rPr>
                <a:t>Идентификатор – имя некоторого объекта в программе, уникальный его признак. Чувствителен к регистру</a:t>
              </a:r>
            </a:p>
          </p:txBody>
        </p:sp>
        <p:pic>
          <p:nvPicPr>
            <p:cNvPr id="21" name="Рисунок 20">
              <a:extLst>
                <a:ext uri="{FF2B5EF4-FFF2-40B4-BE49-F238E27FC236}">
                  <a16:creationId xmlns:a16="http://schemas.microsoft.com/office/drawing/2014/main" id="{ABAD961B-FE53-4B4A-9A75-7E37A9AE1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74064" y="2210858"/>
              <a:ext cx="1194880" cy="11948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1787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3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93800" y="217041"/>
            <a:ext cx="15417800" cy="32624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600" b="0" i="0" u="none" strike="noStrike" kern="1200" cap="none" spc="-318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HK Grotesk Bold"/>
                <a:ea typeface="HK Grotesk Bold"/>
                <a:cs typeface="HK Grotesk Bold"/>
                <a:sym typeface="HK Grotesk Bold"/>
              </a:rPr>
              <a:t>Примеры простых программ</a:t>
            </a:r>
            <a:endParaRPr kumimoji="0" lang="en-US" sz="10600" b="0" i="0" u="none" strike="noStrike" kern="1200" cap="none" spc="-318" normalizeH="0" baseline="0" noProof="0" dirty="0">
              <a:ln>
                <a:noFill/>
              </a:ln>
              <a:solidFill>
                <a:srgbClr val="173554"/>
              </a:solidFill>
              <a:effectLst/>
              <a:uLnTx/>
              <a:uFillTx/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A8CAFDC7-B326-433E-8E51-CC8BC2E49CB0}"/>
              </a:ext>
            </a:extLst>
          </p:cNvPr>
          <p:cNvSpPr/>
          <p:nvPr/>
        </p:nvSpPr>
        <p:spPr>
          <a:xfrm>
            <a:off x="457200" y="4152900"/>
            <a:ext cx="6896582" cy="4953000"/>
          </a:xfrm>
          <a:custGeom>
            <a:avLst/>
            <a:gdLst/>
            <a:ahLst/>
            <a:cxnLst/>
            <a:rect l="l" t="t" r="r" b="b"/>
            <a:pathLst>
              <a:path w="2329626" h="1673095">
                <a:moveTo>
                  <a:pt x="0" y="0"/>
                </a:moveTo>
                <a:lnTo>
                  <a:pt x="2329626" y="0"/>
                </a:lnTo>
                <a:lnTo>
                  <a:pt x="2329626" y="1673095"/>
                </a:lnTo>
                <a:lnTo>
                  <a:pt x="0" y="16730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8116005" y="2981492"/>
            <a:ext cx="5997863" cy="995962"/>
            <a:chOff x="0" y="0"/>
            <a:chExt cx="12258475" cy="2322627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12258475" cy="2322627"/>
              <a:chOff x="0" y="0"/>
              <a:chExt cx="9590657" cy="1817153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92710" y="106680"/>
                <a:ext cx="9486517" cy="1697773"/>
              </a:xfrm>
              <a:custGeom>
                <a:avLst/>
                <a:gdLst/>
                <a:ahLst/>
                <a:cxnLst/>
                <a:rect l="l" t="t" r="r" b="b"/>
                <a:pathLst>
                  <a:path w="9486517" h="1697773">
                    <a:moveTo>
                      <a:pt x="9459846" y="1508543"/>
                    </a:moveTo>
                    <a:cubicBezTo>
                      <a:pt x="9459846" y="1596173"/>
                      <a:pt x="9383646" y="1667293"/>
                      <a:pt x="9302367" y="1667293"/>
                    </a:cubicBezTo>
                    <a:lnTo>
                      <a:pt x="66040" y="1667293"/>
                    </a:lnTo>
                    <a:cubicBezTo>
                      <a:pt x="43180" y="1667293"/>
                      <a:pt x="20320" y="1662213"/>
                      <a:pt x="0" y="1653323"/>
                    </a:cubicBezTo>
                    <a:cubicBezTo>
                      <a:pt x="26670" y="1681263"/>
                      <a:pt x="63500" y="1697773"/>
                      <a:pt x="154591" y="1697773"/>
                    </a:cubicBezTo>
                    <a:lnTo>
                      <a:pt x="9340467" y="1697773"/>
                    </a:lnTo>
                    <a:cubicBezTo>
                      <a:pt x="9420477" y="1697773"/>
                      <a:pt x="9486517" y="1631733"/>
                      <a:pt x="9486517" y="1551723"/>
                    </a:cubicBezTo>
                    <a:lnTo>
                      <a:pt x="9486517" y="95250"/>
                    </a:lnTo>
                    <a:cubicBezTo>
                      <a:pt x="9486517" y="58420"/>
                      <a:pt x="9472546" y="25400"/>
                      <a:pt x="9450957" y="0"/>
                    </a:cubicBezTo>
                    <a:cubicBezTo>
                      <a:pt x="9457307" y="16510"/>
                      <a:pt x="9459846" y="34290"/>
                      <a:pt x="9459846" y="52070"/>
                    </a:cubicBezTo>
                    <a:lnTo>
                      <a:pt x="9459846" y="1508543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  <p:sp>
            <p:nvSpPr>
              <p:cNvPr id="6" name="Freeform 6"/>
              <p:cNvSpPr/>
              <p:nvPr/>
            </p:nvSpPr>
            <p:spPr>
              <a:xfrm>
                <a:off x="12700" y="12700"/>
                <a:ext cx="9525887" cy="1748573"/>
              </a:xfrm>
              <a:custGeom>
                <a:avLst/>
                <a:gdLst/>
                <a:ahLst/>
                <a:cxnLst/>
                <a:rect l="l" t="t" r="r" b="b"/>
                <a:pathLst>
                  <a:path w="9525887" h="1748573">
                    <a:moveTo>
                      <a:pt x="146050" y="1748573"/>
                    </a:moveTo>
                    <a:lnTo>
                      <a:pt x="9379837" y="1748573"/>
                    </a:lnTo>
                    <a:cubicBezTo>
                      <a:pt x="9459847" y="1748573"/>
                      <a:pt x="9525887" y="1682533"/>
                      <a:pt x="9525887" y="1602523"/>
                    </a:cubicBezTo>
                    <a:lnTo>
                      <a:pt x="9525887" y="146050"/>
                    </a:lnTo>
                    <a:cubicBezTo>
                      <a:pt x="9525887" y="66040"/>
                      <a:pt x="9459847" y="0"/>
                      <a:pt x="9379837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1602523"/>
                    </a:lnTo>
                    <a:cubicBezTo>
                      <a:pt x="0" y="1683803"/>
                      <a:pt x="66040" y="1748573"/>
                      <a:pt x="146050" y="1748573"/>
                    </a:cubicBezTo>
                    <a:close/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id="7" name="Freeform 7"/>
              <p:cNvSpPr/>
              <p:nvPr/>
            </p:nvSpPr>
            <p:spPr>
              <a:xfrm>
                <a:off x="0" y="0"/>
                <a:ext cx="9590657" cy="1817153"/>
              </a:xfrm>
              <a:custGeom>
                <a:avLst/>
                <a:gdLst/>
                <a:ahLst/>
                <a:cxnLst/>
                <a:rect l="l" t="t" r="r" b="b"/>
                <a:pathLst>
                  <a:path w="9590657" h="1817153">
                    <a:moveTo>
                      <a:pt x="9527157" y="74930"/>
                    </a:moveTo>
                    <a:cubicBezTo>
                      <a:pt x="9499217" y="30480"/>
                      <a:pt x="9449687" y="0"/>
                      <a:pt x="9392537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1615223"/>
                    </a:lnTo>
                    <a:cubicBezTo>
                      <a:pt x="0" y="1667293"/>
                      <a:pt x="25400" y="1713013"/>
                      <a:pt x="63500" y="1742223"/>
                    </a:cubicBezTo>
                    <a:cubicBezTo>
                      <a:pt x="91440" y="1786673"/>
                      <a:pt x="140970" y="1817153"/>
                      <a:pt x="256443" y="1817153"/>
                    </a:cubicBezTo>
                    <a:lnTo>
                      <a:pt x="9431907" y="1817153"/>
                    </a:lnTo>
                    <a:cubicBezTo>
                      <a:pt x="9519537" y="1817153"/>
                      <a:pt x="9590657" y="1746033"/>
                      <a:pt x="9590657" y="1658403"/>
                    </a:cubicBezTo>
                    <a:lnTo>
                      <a:pt x="9590657" y="201930"/>
                    </a:lnTo>
                    <a:cubicBezTo>
                      <a:pt x="9590656" y="149860"/>
                      <a:pt x="9565256" y="104140"/>
                      <a:pt x="9527157" y="74930"/>
                    </a:cubicBezTo>
                    <a:close/>
                    <a:moveTo>
                      <a:pt x="12700" y="1615223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9392537" y="12700"/>
                    </a:lnTo>
                    <a:cubicBezTo>
                      <a:pt x="9472547" y="12700"/>
                      <a:pt x="9538587" y="78740"/>
                      <a:pt x="9538587" y="158750"/>
                    </a:cubicBezTo>
                    <a:lnTo>
                      <a:pt x="9538587" y="1615223"/>
                    </a:lnTo>
                    <a:cubicBezTo>
                      <a:pt x="9538587" y="1695233"/>
                      <a:pt x="9472547" y="1761273"/>
                      <a:pt x="9392537" y="1761273"/>
                    </a:cubicBezTo>
                    <a:lnTo>
                      <a:pt x="158750" y="1761273"/>
                    </a:lnTo>
                    <a:cubicBezTo>
                      <a:pt x="78740" y="1761273"/>
                      <a:pt x="12700" y="1696503"/>
                      <a:pt x="12700" y="1615223"/>
                    </a:cubicBezTo>
                    <a:close/>
                    <a:moveTo>
                      <a:pt x="9579227" y="1658403"/>
                    </a:moveTo>
                    <a:cubicBezTo>
                      <a:pt x="9579227" y="1738413"/>
                      <a:pt x="9511917" y="1804453"/>
                      <a:pt x="9431907" y="1804453"/>
                    </a:cubicBezTo>
                    <a:lnTo>
                      <a:pt x="256443" y="1804453"/>
                    </a:lnTo>
                    <a:cubicBezTo>
                      <a:pt x="157480" y="1804453"/>
                      <a:pt x="120650" y="1787943"/>
                      <a:pt x="93980" y="1760003"/>
                    </a:cubicBezTo>
                    <a:cubicBezTo>
                      <a:pt x="114300" y="1768893"/>
                      <a:pt x="135890" y="1773973"/>
                      <a:pt x="160020" y="1773973"/>
                    </a:cubicBezTo>
                    <a:lnTo>
                      <a:pt x="9393807" y="1773973"/>
                    </a:lnTo>
                    <a:cubicBezTo>
                      <a:pt x="9481437" y="1773973"/>
                      <a:pt x="9552557" y="1702853"/>
                      <a:pt x="9552557" y="1615223"/>
                    </a:cubicBezTo>
                    <a:lnTo>
                      <a:pt x="9552557" y="158750"/>
                    </a:lnTo>
                    <a:cubicBezTo>
                      <a:pt x="9552557" y="140970"/>
                      <a:pt x="9548747" y="123190"/>
                      <a:pt x="9543667" y="106680"/>
                    </a:cubicBezTo>
                    <a:cubicBezTo>
                      <a:pt x="9565257" y="132080"/>
                      <a:pt x="9579227" y="165100"/>
                      <a:pt x="9579227" y="201930"/>
                    </a:cubicBezTo>
                    <a:lnTo>
                      <a:pt x="9579227" y="1658403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</p:grpSp>
        <p:sp>
          <p:nvSpPr>
            <p:cNvPr id="8" name="TextBox 8"/>
            <p:cNvSpPr txBox="1"/>
            <p:nvPr/>
          </p:nvSpPr>
          <p:spPr>
            <a:xfrm>
              <a:off x="967170" y="495196"/>
              <a:ext cx="10324130" cy="118906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416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print(“Hello, world”)</a:t>
              </a:r>
              <a:endPara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65" name="Группа 64">
            <a:extLst>
              <a:ext uri="{FF2B5EF4-FFF2-40B4-BE49-F238E27FC236}">
                <a16:creationId xmlns:a16="http://schemas.microsoft.com/office/drawing/2014/main" id="{FD369087-393D-4823-A7E7-0E82B8640240}"/>
              </a:ext>
            </a:extLst>
          </p:cNvPr>
          <p:cNvGrpSpPr/>
          <p:nvPr/>
        </p:nvGrpSpPr>
        <p:grpSpPr>
          <a:xfrm>
            <a:off x="14304522" y="774339"/>
            <a:ext cx="3924300" cy="8738322"/>
            <a:chOff x="14304522" y="774339"/>
            <a:chExt cx="3924300" cy="8738322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F1FFDA52-70B2-4173-84D5-5FF6C8BFED0D}"/>
                </a:ext>
              </a:extLst>
            </p:cNvPr>
            <p:cNvSpPr/>
            <p:nvPr/>
          </p:nvSpPr>
          <p:spPr>
            <a:xfrm>
              <a:off x="14304522" y="774339"/>
              <a:ext cx="3924300" cy="8738322"/>
            </a:xfrm>
            <a:custGeom>
              <a:avLst/>
              <a:gdLst/>
              <a:ahLst/>
              <a:cxnLst/>
              <a:rect l="l" t="t" r="r" b="b"/>
              <a:pathLst>
                <a:path w="1009442" h="2247746">
                  <a:moveTo>
                    <a:pt x="0" y="0"/>
                  </a:moveTo>
                  <a:lnTo>
                    <a:pt x="1009442" y="0"/>
                  </a:lnTo>
                  <a:lnTo>
                    <a:pt x="1009442" y="2247746"/>
                  </a:lnTo>
                  <a:lnTo>
                    <a:pt x="0" y="22477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2BE9F9B-3023-4F93-90D5-380CF9C9426C}"/>
                </a:ext>
              </a:extLst>
            </p:cNvPr>
            <p:cNvSpPr txBox="1"/>
            <p:nvPr/>
          </p:nvSpPr>
          <p:spPr>
            <a:xfrm rot="20994777">
              <a:off x="15612861" y="2708292"/>
              <a:ext cx="1543384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-318" normalizeH="0" baseline="0" noProof="0" dirty="0">
                  <a:ln>
                    <a:noFill/>
                  </a:ln>
                  <a:solidFill>
                    <a:srgbClr val="173554"/>
                  </a:solidFill>
                  <a:effectLst/>
                  <a:uLnTx/>
                  <a:uFillTx/>
                  <a:latin typeface="HK Grotesk Bold"/>
                  <a:ea typeface="+mn-ea"/>
                  <a:cs typeface="+mn-cs"/>
                </a:rPr>
                <a:t>PEP 8</a:t>
              </a:r>
              <a:endParaRPr kumimoji="0" lang="ru-RU" sz="2800" b="0" i="0" u="none" strike="noStrike" kern="1200" cap="none" spc="-318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HK Grotesk Bold"/>
                <a:ea typeface="+mn-ea"/>
                <a:cs typeface="+mn-cs"/>
              </a:endParaRPr>
            </a:p>
          </p:txBody>
        </p:sp>
      </p:grp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9A2DCAF-C033-41DB-B4FE-775B898127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5600700"/>
            <a:ext cx="2438400" cy="2438400"/>
          </a:xfrm>
          <a:prstGeom prst="rect">
            <a:avLst/>
          </a:prstGeom>
        </p:spPr>
      </p:pic>
      <p:grpSp>
        <p:nvGrpSpPr>
          <p:cNvPr id="56" name="Group 3">
            <a:extLst>
              <a:ext uri="{FF2B5EF4-FFF2-40B4-BE49-F238E27FC236}">
                <a16:creationId xmlns:a16="http://schemas.microsoft.com/office/drawing/2014/main" id="{2AD4BD7D-05A1-4D0C-8E40-09B21C5EA3E3}"/>
              </a:ext>
            </a:extLst>
          </p:cNvPr>
          <p:cNvGrpSpPr/>
          <p:nvPr/>
        </p:nvGrpSpPr>
        <p:grpSpPr>
          <a:xfrm>
            <a:off x="5727700" y="4429292"/>
            <a:ext cx="5997863" cy="995962"/>
            <a:chOff x="0" y="0"/>
            <a:chExt cx="12258475" cy="2322627"/>
          </a:xfrm>
        </p:grpSpPr>
        <p:grpSp>
          <p:nvGrpSpPr>
            <p:cNvPr id="62" name="Group 4">
              <a:extLst>
                <a:ext uri="{FF2B5EF4-FFF2-40B4-BE49-F238E27FC236}">
                  <a16:creationId xmlns:a16="http://schemas.microsoft.com/office/drawing/2014/main" id="{0ADECEDA-6412-48B7-BC54-275609139BF8}"/>
                </a:ext>
              </a:extLst>
            </p:cNvPr>
            <p:cNvGrpSpPr/>
            <p:nvPr/>
          </p:nvGrpSpPr>
          <p:grpSpPr>
            <a:xfrm>
              <a:off x="0" y="0"/>
              <a:ext cx="12258475" cy="2322627"/>
              <a:chOff x="0" y="0"/>
              <a:chExt cx="9590657" cy="1817153"/>
            </a:xfrm>
          </p:grpSpPr>
          <p:sp>
            <p:nvSpPr>
              <p:cNvPr id="68" name="Freeform 5">
                <a:extLst>
                  <a:ext uri="{FF2B5EF4-FFF2-40B4-BE49-F238E27FC236}">
                    <a16:creationId xmlns:a16="http://schemas.microsoft.com/office/drawing/2014/main" id="{589A7030-A371-4155-81E2-EF9C772A19D8}"/>
                  </a:ext>
                </a:extLst>
              </p:cNvPr>
              <p:cNvSpPr/>
              <p:nvPr/>
            </p:nvSpPr>
            <p:spPr>
              <a:xfrm>
                <a:off x="92710" y="106680"/>
                <a:ext cx="9486517" cy="1697773"/>
              </a:xfrm>
              <a:custGeom>
                <a:avLst/>
                <a:gdLst/>
                <a:ahLst/>
                <a:cxnLst/>
                <a:rect l="l" t="t" r="r" b="b"/>
                <a:pathLst>
                  <a:path w="9486517" h="1697773">
                    <a:moveTo>
                      <a:pt x="9459846" y="1508543"/>
                    </a:moveTo>
                    <a:cubicBezTo>
                      <a:pt x="9459846" y="1596173"/>
                      <a:pt x="9383646" y="1667293"/>
                      <a:pt x="9302367" y="1667293"/>
                    </a:cubicBezTo>
                    <a:lnTo>
                      <a:pt x="66040" y="1667293"/>
                    </a:lnTo>
                    <a:cubicBezTo>
                      <a:pt x="43180" y="1667293"/>
                      <a:pt x="20320" y="1662213"/>
                      <a:pt x="0" y="1653323"/>
                    </a:cubicBezTo>
                    <a:cubicBezTo>
                      <a:pt x="26670" y="1681263"/>
                      <a:pt x="63500" y="1697773"/>
                      <a:pt x="154591" y="1697773"/>
                    </a:cubicBezTo>
                    <a:lnTo>
                      <a:pt x="9340467" y="1697773"/>
                    </a:lnTo>
                    <a:cubicBezTo>
                      <a:pt x="9420477" y="1697773"/>
                      <a:pt x="9486517" y="1631733"/>
                      <a:pt x="9486517" y="1551723"/>
                    </a:cubicBezTo>
                    <a:lnTo>
                      <a:pt x="9486517" y="95250"/>
                    </a:lnTo>
                    <a:cubicBezTo>
                      <a:pt x="9486517" y="58420"/>
                      <a:pt x="9472546" y="25400"/>
                      <a:pt x="9450957" y="0"/>
                    </a:cubicBezTo>
                    <a:cubicBezTo>
                      <a:pt x="9457307" y="16510"/>
                      <a:pt x="9459846" y="34290"/>
                      <a:pt x="9459846" y="52070"/>
                    </a:cubicBezTo>
                    <a:lnTo>
                      <a:pt x="9459846" y="1508543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  <p:sp>
            <p:nvSpPr>
              <p:cNvPr id="69" name="Freeform 6">
                <a:extLst>
                  <a:ext uri="{FF2B5EF4-FFF2-40B4-BE49-F238E27FC236}">
                    <a16:creationId xmlns:a16="http://schemas.microsoft.com/office/drawing/2014/main" id="{AFBB8645-8E77-4A87-BA9C-C3B387961EF8}"/>
                  </a:ext>
                </a:extLst>
              </p:cNvPr>
              <p:cNvSpPr/>
              <p:nvPr/>
            </p:nvSpPr>
            <p:spPr>
              <a:xfrm>
                <a:off x="12700" y="12700"/>
                <a:ext cx="9525887" cy="1748573"/>
              </a:xfrm>
              <a:custGeom>
                <a:avLst/>
                <a:gdLst/>
                <a:ahLst/>
                <a:cxnLst/>
                <a:rect l="l" t="t" r="r" b="b"/>
                <a:pathLst>
                  <a:path w="9525887" h="1748573">
                    <a:moveTo>
                      <a:pt x="146050" y="1748573"/>
                    </a:moveTo>
                    <a:lnTo>
                      <a:pt x="9379837" y="1748573"/>
                    </a:lnTo>
                    <a:cubicBezTo>
                      <a:pt x="9459847" y="1748573"/>
                      <a:pt x="9525887" y="1682533"/>
                      <a:pt x="9525887" y="1602523"/>
                    </a:cubicBezTo>
                    <a:lnTo>
                      <a:pt x="9525887" y="146050"/>
                    </a:lnTo>
                    <a:cubicBezTo>
                      <a:pt x="9525887" y="66040"/>
                      <a:pt x="9459847" y="0"/>
                      <a:pt x="9379837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1602523"/>
                    </a:lnTo>
                    <a:cubicBezTo>
                      <a:pt x="0" y="1683803"/>
                      <a:pt x="66040" y="1748573"/>
                      <a:pt x="146050" y="1748573"/>
                    </a:cubicBezTo>
                    <a:close/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id="70" name="Freeform 7">
                <a:extLst>
                  <a:ext uri="{FF2B5EF4-FFF2-40B4-BE49-F238E27FC236}">
                    <a16:creationId xmlns:a16="http://schemas.microsoft.com/office/drawing/2014/main" id="{D28F1CC3-FD08-4656-87BE-7ACC03E1FF58}"/>
                  </a:ext>
                </a:extLst>
              </p:cNvPr>
              <p:cNvSpPr/>
              <p:nvPr/>
            </p:nvSpPr>
            <p:spPr>
              <a:xfrm>
                <a:off x="0" y="0"/>
                <a:ext cx="9590657" cy="1817153"/>
              </a:xfrm>
              <a:custGeom>
                <a:avLst/>
                <a:gdLst/>
                <a:ahLst/>
                <a:cxnLst/>
                <a:rect l="l" t="t" r="r" b="b"/>
                <a:pathLst>
                  <a:path w="9590657" h="1817153">
                    <a:moveTo>
                      <a:pt x="9527157" y="74930"/>
                    </a:moveTo>
                    <a:cubicBezTo>
                      <a:pt x="9499217" y="30480"/>
                      <a:pt x="9449687" y="0"/>
                      <a:pt x="9392537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1615223"/>
                    </a:lnTo>
                    <a:cubicBezTo>
                      <a:pt x="0" y="1667293"/>
                      <a:pt x="25400" y="1713013"/>
                      <a:pt x="63500" y="1742223"/>
                    </a:cubicBezTo>
                    <a:cubicBezTo>
                      <a:pt x="91440" y="1786673"/>
                      <a:pt x="140970" y="1817153"/>
                      <a:pt x="256443" y="1817153"/>
                    </a:cubicBezTo>
                    <a:lnTo>
                      <a:pt x="9431907" y="1817153"/>
                    </a:lnTo>
                    <a:cubicBezTo>
                      <a:pt x="9519537" y="1817153"/>
                      <a:pt x="9590657" y="1746033"/>
                      <a:pt x="9590657" y="1658403"/>
                    </a:cubicBezTo>
                    <a:lnTo>
                      <a:pt x="9590657" y="201930"/>
                    </a:lnTo>
                    <a:cubicBezTo>
                      <a:pt x="9590656" y="149860"/>
                      <a:pt x="9565256" y="104140"/>
                      <a:pt x="9527157" y="74930"/>
                    </a:cubicBezTo>
                    <a:close/>
                    <a:moveTo>
                      <a:pt x="12700" y="1615223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9392537" y="12700"/>
                    </a:lnTo>
                    <a:cubicBezTo>
                      <a:pt x="9472547" y="12700"/>
                      <a:pt x="9538587" y="78740"/>
                      <a:pt x="9538587" y="158750"/>
                    </a:cubicBezTo>
                    <a:lnTo>
                      <a:pt x="9538587" y="1615223"/>
                    </a:lnTo>
                    <a:cubicBezTo>
                      <a:pt x="9538587" y="1695233"/>
                      <a:pt x="9472547" y="1761273"/>
                      <a:pt x="9392537" y="1761273"/>
                    </a:cubicBezTo>
                    <a:lnTo>
                      <a:pt x="158750" y="1761273"/>
                    </a:lnTo>
                    <a:cubicBezTo>
                      <a:pt x="78740" y="1761273"/>
                      <a:pt x="12700" y="1696503"/>
                      <a:pt x="12700" y="1615223"/>
                    </a:cubicBezTo>
                    <a:close/>
                    <a:moveTo>
                      <a:pt x="9579227" y="1658403"/>
                    </a:moveTo>
                    <a:cubicBezTo>
                      <a:pt x="9579227" y="1738413"/>
                      <a:pt x="9511917" y="1804453"/>
                      <a:pt x="9431907" y="1804453"/>
                    </a:cubicBezTo>
                    <a:lnTo>
                      <a:pt x="256443" y="1804453"/>
                    </a:lnTo>
                    <a:cubicBezTo>
                      <a:pt x="157480" y="1804453"/>
                      <a:pt x="120650" y="1787943"/>
                      <a:pt x="93980" y="1760003"/>
                    </a:cubicBezTo>
                    <a:cubicBezTo>
                      <a:pt x="114300" y="1768893"/>
                      <a:pt x="135890" y="1773973"/>
                      <a:pt x="160020" y="1773973"/>
                    </a:cubicBezTo>
                    <a:lnTo>
                      <a:pt x="9393807" y="1773973"/>
                    </a:lnTo>
                    <a:cubicBezTo>
                      <a:pt x="9481437" y="1773973"/>
                      <a:pt x="9552557" y="1702853"/>
                      <a:pt x="9552557" y="1615223"/>
                    </a:cubicBezTo>
                    <a:lnTo>
                      <a:pt x="9552557" y="158750"/>
                    </a:lnTo>
                    <a:cubicBezTo>
                      <a:pt x="9552557" y="140970"/>
                      <a:pt x="9548747" y="123190"/>
                      <a:pt x="9543667" y="106680"/>
                    </a:cubicBezTo>
                    <a:cubicBezTo>
                      <a:pt x="9565257" y="132080"/>
                      <a:pt x="9579227" y="165100"/>
                      <a:pt x="9579227" y="201930"/>
                    </a:cubicBezTo>
                    <a:lnTo>
                      <a:pt x="9579227" y="1658403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</p:grpSp>
        <p:sp>
          <p:nvSpPr>
            <p:cNvPr id="67" name="TextBox 8">
              <a:extLst>
                <a:ext uri="{FF2B5EF4-FFF2-40B4-BE49-F238E27FC236}">
                  <a16:creationId xmlns:a16="http://schemas.microsoft.com/office/drawing/2014/main" id="{6783D9D2-B649-4B69-A759-D42E8AF11619}"/>
                </a:ext>
              </a:extLst>
            </p:cNvPr>
            <p:cNvSpPr txBox="1"/>
            <p:nvPr/>
          </p:nvSpPr>
          <p:spPr>
            <a:xfrm>
              <a:off x="967170" y="495196"/>
              <a:ext cx="10324130" cy="118906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416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3200" dirty="0" err="1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randomaizer</a:t>
              </a:r>
              <a:endPara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1" name="Group 3">
            <a:extLst>
              <a:ext uri="{FF2B5EF4-FFF2-40B4-BE49-F238E27FC236}">
                <a16:creationId xmlns:a16="http://schemas.microsoft.com/office/drawing/2014/main" id="{FFB2BBB3-70BE-4506-803B-C82E7FAD8D8F}"/>
              </a:ext>
            </a:extLst>
          </p:cNvPr>
          <p:cNvGrpSpPr/>
          <p:nvPr/>
        </p:nvGrpSpPr>
        <p:grpSpPr>
          <a:xfrm>
            <a:off x="7935288" y="6321919"/>
            <a:ext cx="5997863" cy="995962"/>
            <a:chOff x="0" y="0"/>
            <a:chExt cx="12258475" cy="2322627"/>
          </a:xfrm>
        </p:grpSpPr>
        <p:grpSp>
          <p:nvGrpSpPr>
            <p:cNvPr id="72" name="Group 4">
              <a:extLst>
                <a:ext uri="{FF2B5EF4-FFF2-40B4-BE49-F238E27FC236}">
                  <a16:creationId xmlns:a16="http://schemas.microsoft.com/office/drawing/2014/main" id="{D0922474-DDCE-491D-8C94-A86227A7BC77}"/>
                </a:ext>
              </a:extLst>
            </p:cNvPr>
            <p:cNvGrpSpPr/>
            <p:nvPr/>
          </p:nvGrpSpPr>
          <p:grpSpPr>
            <a:xfrm>
              <a:off x="0" y="0"/>
              <a:ext cx="12258475" cy="2322627"/>
              <a:chOff x="0" y="0"/>
              <a:chExt cx="9590657" cy="1817153"/>
            </a:xfrm>
          </p:grpSpPr>
          <p:sp>
            <p:nvSpPr>
              <p:cNvPr id="74" name="Freeform 5">
                <a:extLst>
                  <a:ext uri="{FF2B5EF4-FFF2-40B4-BE49-F238E27FC236}">
                    <a16:creationId xmlns:a16="http://schemas.microsoft.com/office/drawing/2014/main" id="{4F66C59E-0E53-4C57-9FD1-18087C5D015E}"/>
                  </a:ext>
                </a:extLst>
              </p:cNvPr>
              <p:cNvSpPr/>
              <p:nvPr/>
            </p:nvSpPr>
            <p:spPr>
              <a:xfrm>
                <a:off x="92710" y="106680"/>
                <a:ext cx="9486517" cy="1697773"/>
              </a:xfrm>
              <a:custGeom>
                <a:avLst/>
                <a:gdLst/>
                <a:ahLst/>
                <a:cxnLst/>
                <a:rect l="l" t="t" r="r" b="b"/>
                <a:pathLst>
                  <a:path w="9486517" h="1697773">
                    <a:moveTo>
                      <a:pt x="9459846" y="1508543"/>
                    </a:moveTo>
                    <a:cubicBezTo>
                      <a:pt x="9459846" y="1596173"/>
                      <a:pt x="9383646" y="1667293"/>
                      <a:pt x="9302367" y="1667293"/>
                    </a:cubicBezTo>
                    <a:lnTo>
                      <a:pt x="66040" y="1667293"/>
                    </a:lnTo>
                    <a:cubicBezTo>
                      <a:pt x="43180" y="1667293"/>
                      <a:pt x="20320" y="1662213"/>
                      <a:pt x="0" y="1653323"/>
                    </a:cubicBezTo>
                    <a:cubicBezTo>
                      <a:pt x="26670" y="1681263"/>
                      <a:pt x="63500" y="1697773"/>
                      <a:pt x="154591" y="1697773"/>
                    </a:cubicBezTo>
                    <a:lnTo>
                      <a:pt x="9340467" y="1697773"/>
                    </a:lnTo>
                    <a:cubicBezTo>
                      <a:pt x="9420477" y="1697773"/>
                      <a:pt x="9486517" y="1631733"/>
                      <a:pt x="9486517" y="1551723"/>
                    </a:cubicBezTo>
                    <a:lnTo>
                      <a:pt x="9486517" y="95250"/>
                    </a:lnTo>
                    <a:cubicBezTo>
                      <a:pt x="9486517" y="58420"/>
                      <a:pt x="9472546" y="25400"/>
                      <a:pt x="9450957" y="0"/>
                    </a:cubicBezTo>
                    <a:cubicBezTo>
                      <a:pt x="9457307" y="16510"/>
                      <a:pt x="9459846" y="34290"/>
                      <a:pt x="9459846" y="52070"/>
                    </a:cubicBezTo>
                    <a:lnTo>
                      <a:pt x="9459846" y="1508543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  <p:sp>
            <p:nvSpPr>
              <p:cNvPr id="75" name="Freeform 6">
                <a:extLst>
                  <a:ext uri="{FF2B5EF4-FFF2-40B4-BE49-F238E27FC236}">
                    <a16:creationId xmlns:a16="http://schemas.microsoft.com/office/drawing/2014/main" id="{454613D6-2D23-4577-8FC5-702453819DCD}"/>
                  </a:ext>
                </a:extLst>
              </p:cNvPr>
              <p:cNvSpPr/>
              <p:nvPr/>
            </p:nvSpPr>
            <p:spPr>
              <a:xfrm>
                <a:off x="12700" y="12700"/>
                <a:ext cx="9525887" cy="1748573"/>
              </a:xfrm>
              <a:custGeom>
                <a:avLst/>
                <a:gdLst/>
                <a:ahLst/>
                <a:cxnLst/>
                <a:rect l="l" t="t" r="r" b="b"/>
                <a:pathLst>
                  <a:path w="9525887" h="1748573">
                    <a:moveTo>
                      <a:pt x="146050" y="1748573"/>
                    </a:moveTo>
                    <a:lnTo>
                      <a:pt x="9379837" y="1748573"/>
                    </a:lnTo>
                    <a:cubicBezTo>
                      <a:pt x="9459847" y="1748573"/>
                      <a:pt x="9525887" y="1682533"/>
                      <a:pt x="9525887" y="1602523"/>
                    </a:cubicBezTo>
                    <a:lnTo>
                      <a:pt x="9525887" y="146050"/>
                    </a:lnTo>
                    <a:cubicBezTo>
                      <a:pt x="9525887" y="66040"/>
                      <a:pt x="9459847" y="0"/>
                      <a:pt x="9379837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1602523"/>
                    </a:lnTo>
                    <a:cubicBezTo>
                      <a:pt x="0" y="1683803"/>
                      <a:pt x="66040" y="1748573"/>
                      <a:pt x="146050" y="1748573"/>
                    </a:cubicBezTo>
                    <a:close/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id="76" name="Freeform 7">
                <a:extLst>
                  <a:ext uri="{FF2B5EF4-FFF2-40B4-BE49-F238E27FC236}">
                    <a16:creationId xmlns:a16="http://schemas.microsoft.com/office/drawing/2014/main" id="{2511862A-DC30-4267-B914-8E19ED802648}"/>
                  </a:ext>
                </a:extLst>
              </p:cNvPr>
              <p:cNvSpPr/>
              <p:nvPr/>
            </p:nvSpPr>
            <p:spPr>
              <a:xfrm>
                <a:off x="0" y="0"/>
                <a:ext cx="9590657" cy="1817153"/>
              </a:xfrm>
              <a:custGeom>
                <a:avLst/>
                <a:gdLst/>
                <a:ahLst/>
                <a:cxnLst/>
                <a:rect l="l" t="t" r="r" b="b"/>
                <a:pathLst>
                  <a:path w="9590657" h="1817153">
                    <a:moveTo>
                      <a:pt x="9527157" y="74930"/>
                    </a:moveTo>
                    <a:cubicBezTo>
                      <a:pt x="9499217" y="30480"/>
                      <a:pt x="9449687" y="0"/>
                      <a:pt x="9392537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1615223"/>
                    </a:lnTo>
                    <a:cubicBezTo>
                      <a:pt x="0" y="1667293"/>
                      <a:pt x="25400" y="1713013"/>
                      <a:pt x="63500" y="1742223"/>
                    </a:cubicBezTo>
                    <a:cubicBezTo>
                      <a:pt x="91440" y="1786673"/>
                      <a:pt x="140970" y="1817153"/>
                      <a:pt x="256443" y="1817153"/>
                    </a:cubicBezTo>
                    <a:lnTo>
                      <a:pt x="9431907" y="1817153"/>
                    </a:lnTo>
                    <a:cubicBezTo>
                      <a:pt x="9519537" y="1817153"/>
                      <a:pt x="9590657" y="1746033"/>
                      <a:pt x="9590657" y="1658403"/>
                    </a:cubicBezTo>
                    <a:lnTo>
                      <a:pt x="9590657" y="201930"/>
                    </a:lnTo>
                    <a:cubicBezTo>
                      <a:pt x="9590656" y="149860"/>
                      <a:pt x="9565256" y="104140"/>
                      <a:pt x="9527157" y="74930"/>
                    </a:cubicBezTo>
                    <a:close/>
                    <a:moveTo>
                      <a:pt x="12700" y="1615223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9392537" y="12700"/>
                    </a:lnTo>
                    <a:cubicBezTo>
                      <a:pt x="9472547" y="12700"/>
                      <a:pt x="9538587" y="78740"/>
                      <a:pt x="9538587" y="158750"/>
                    </a:cubicBezTo>
                    <a:lnTo>
                      <a:pt x="9538587" y="1615223"/>
                    </a:lnTo>
                    <a:cubicBezTo>
                      <a:pt x="9538587" y="1695233"/>
                      <a:pt x="9472547" y="1761273"/>
                      <a:pt x="9392537" y="1761273"/>
                    </a:cubicBezTo>
                    <a:lnTo>
                      <a:pt x="158750" y="1761273"/>
                    </a:lnTo>
                    <a:cubicBezTo>
                      <a:pt x="78740" y="1761273"/>
                      <a:pt x="12700" y="1696503"/>
                      <a:pt x="12700" y="1615223"/>
                    </a:cubicBezTo>
                    <a:close/>
                    <a:moveTo>
                      <a:pt x="9579227" y="1658403"/>
                    </a:moveTo>
                    <a:cubicBezTo>
                      <a:pt x="9579227" y="1738413"/>
                      <a:pt x="9511917" y="1804453"/>
                      <a:pt x="9431907" y="1804453"/>
                    </a:cubicBezTo>
                    <a:lnTo>
                      <a:pt x="256443" y="1804453"/>
                    </a:lnTo>
                    <a:cubicBezTo>
                      <a:pt x="157480" y="1804453"/>
                      <a:pt x="120650" y="1787943"/>
                      <a:pt x="93980" y="1760003"/>
                    </a:cubicBezTo>
                    <a:cubicBezTo>
                      <a:pt x="114300" y="1768893"/>
                      <a:pt x="135890" y="1773973"/>
                      <a:pt x="160020" y="1773973"/>
                    </a:cubicBezTo>
                    <a:lnTo>
                      <a:pt x="9393807" y="1773973"/>
                    </a:lnTo>
                    <a:cubicBezTo>
                      <a:pt x="9481437" y="1773973"/>
                      <a:pt x="9552557" y="1702853"/>
                      <a:pt x="9552557" y="1615223"/>
                    </a:cubicBezTo>
                    <a:lnTo>
                      <a:pt x="9552557" y="158750"/>
                    </a:lnTo>
                    <a:cubicBezTo>
                      <a:pt x="9552557" y="140970"/>
                      <a:pt x="9548747" y="123190"/>
                      <a:pt x="9543667" y="106680"/>
                    </a:cubicBezTo>
                    <a:cubicBezTo>
                      <a:pt x="9565257" y="132080"/>
                      <a:pt x="9579227" y="165100"/>
                      <a:pt x="9579227" y="201930"/>
                    </a:cubicBezTo>
                    <a:lnTo>
                      <a:pt x="9579227" y="1658403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</p:grpSp>
        <p:sp>
          <p:nvSpPr>
            <p:cNvPr id="73" name="TextBox 8">
              <a:extLst>
                <a:ext uri="{FF2B5EF4-FFF2-40B4-BE49-F238E27FC236}">
                  <a16:creationId xmlns:a16="http://schemas.microsoft.com/office/drawing/2014/main" id="{FCF7D8B3-63D8-4A11-91E3-4D586CC6C29B}"/>
                </a:ext>
              </a:extLst>
            </p:cNvPr>
            <p:cNvSpPr txBox="1"/>
            <p:nvPr/>
          </p:nvSpPr>
          <p:spPr>
            <a:xfrm>
              <a:off x="967170" y="495196"/>
              <a:ext cx="10324130" cy="118906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416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173554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rPr>
                <a:t>even numbers ?</a:t>
              </a:r>
              <a:endPara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5124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82192" y="3990125"/>
            <a:ext cx="6876958" cy="2306750"/>
            <a:chOff x="0" y="0"/>
            <a:chExt cx="9169277" cy="3075667"/>
          </a:xfrm>
        </p:grpSpPr>
        <p:sp>
          <p:nvSpPr>
            <p:cNvPr id="3" name="TextBox 3"/>
            <p:cNvSpPr txBox="1"/>
            <p:nvPr/>
          </p:nvSpPr>
          <p:spPr>
            <a:xfrm>
              <a:off x="0" y="76200"/>
              <a:ext cx="9169277" cy="1752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99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9000" b="0" i="0" u="none" strike="noStrike" kern="1200" cap="none" spc="-225" normalizeH="0" baseline="0" noProof="0" dirty="0">
                  <a:ln>
                    <a:noFill/>
                  </a:ln>
                  <a:solidFill>
                    <a:srgbClr val="173554"/>
                  </a:solidFill>
                  <a:effectLst/>
                  <a:uLnTx/>
                  <a:uFillTx/>
                  <a:latin typeface="HK Grotesk Bold"/>
                  <a:ea typeface="HK Grotesk Bold"/>
                  <a:cs typeface="HK Grotesk Bold"/>
                  <a:sym typeface="HK Grotesk Bold"/>
                </a:rPr>
                <a:t>Содержание</a:t>
              </a:r>
              <a:endParaRPr kumimoji="0" lang="en-US" sz="9000" b="0" i="0" u="none" strike="noStrike" kern="1200" cap="none" spc="-225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HK Grotesk Bold"/>
                <a:ea typeface="HK Grotesk Bold"/>
                <a:cs typeface="HK Grotesk Bold"/>
                <a:sym typeface="HK Grotesk Bold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399815"/>
              <a:ext cx="9169277" cy="6788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416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173554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rPr>
                <a:t>Что было в этой лекции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911210" y="3195281"/>
            <a:ext cx="6794598" cy="4386619"/>
            <a:chOff x="0" y="-515255"/>
            <a:chExt cx="9059463" cy="5848824"/>
          </a:xfrm>
        </p:grpSpPr>
        <p:sp>
          <p:nvSpPr>
            <p:cNvPr id="6" name="AutoShape 6"/>
            <p:cNvSpPr/>
            <p:nvPr/>
          </p:nvSpPr>
          <p:spPr>
            <a:xfrm>
              <a:off x="0" y="995000"/>
              <a:ext cx="9059463" cy="0"/>
            </a:xfrm>
            <a:prstGeom prst="line">
              <a:avLst/>
            </a:prstGeom>
            <a:ln w="38100" cap="rnd">
              <a:solidFill>
                <a:srgbClr val="173554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15255"/>
              <a:ext cx="9059463" cy="11233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18160" marR="0" lvl="1" indent="-259080" algn="l" defTabSz="914400" rtl="0" eaLnBrk="1" fontAlgn="auto" latinLnBrk="0" hangingPunct="1">
                <a:lnSpc>
                  <a:spcPts val="335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ru-RU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73554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rPr>
                <a:t>Структура программы в языке программирования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73554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rPr>
                <a:t>Python</a:t>
              </a:r>
            </a:p>
          </p:txBody>
        </p:sp>
        <p:sp>
          <p:nvSpPr>
            <p:cNvPr id="8" name="AutoShape 8"/>
            <p:cNvSpPr/>
            <p:nvPr/>
          </p:nvSpPr>
          <p:spPr>
            <a:xfrm>
              <a:off x="0" y="2501552"/>
              <a:ext cx="9059463" cy="0"/>
            </a:xfrm>
            <a:prstGeom prst="line">
              <a:avLst/>
            </a:prstGeom>
            <a:ln w="38100" cap="rnd">
              <a:solidFill>
                <a:srgbClr val="173554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1460833"/>
              <a:ext cx="9059463" cy="5419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18160" marR="0" lvl="1" indent="-259080" algn="l" defTabSz="914400" rtl="0" eaLnBrk="1" fontAlgn="auto" latinLnBrk="0" hangingPunct="1">
                <a:lnSpc>
                  <a:spcPts val="335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ru-RU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73554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rPr>
                <a:t>Типы данных, переменные, константы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2967384"/>
              <a:ext cx="9059463" cy="11233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18160" marR="0" lvl="1" indent="-259080" algn="l" defTabSz="914400" rtl="0" eaLnBrk="1" fontAlgn="auto" latinLnBrk="0" hangingPunct="1">
                <a:lnSpc>
                  <a:spcPts val="335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ru-RU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73554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rPr>
                <a:t>Ключевые слова и идентификаторы. Модификаторы и спецификаторы типов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" name="AutoShape 8">
              <a:extLst>
                <a:ext uri="{FF2B5EF4-FFF2-40B4-BE49-F238E27FC236}">
                  <a16:creationId xmlns:a16="http://schemas.microsoft.com/office/drawing/2014/main" id="{F352FAF4-5B61-4EF2-92FE-A013A729BB5C}"/>
                </a:ext>
              </a:extLst>
            </p:cNvPr>
            <p:cNvSpPr/>
            <p:nvPr/>
          </p:nvSpPr>
          <p:spPr>
            <a:xfrm>
              <a:off x="0" y="4486825"/>
              <a:ext cx="9059463" cy="0"/>
            </a:xfrm>
            <a:prstGeom prst="line">
              <a:avLst/>
            </a:prstGeom>
            <a:ln w="38100" cap="rnd">
              <a:solidFill>
                <a:srgbClr val="173554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13" name="TextBox 11">
              <a:extLst>
                <a:ext uri="{FF2B5EF4-FFF2-40B4-BE49-F238E27FC236}">
                  <a16:creationId xmlns:a16="http://schemas.microsoft.com/office/drawing/2014/main" id="{84B97F80-79D7-442E-AE86-7998D9ACE112}"/>
                </a:ext>
              </a:extLst>
            </p:cNvPr>
            <p:cNvSpPr txBox="1"/>
            <p:nvPr/>
          </p:nvSpPr>
          <p:spPr>
            <a:xfrm>
              <a:off x="0" y="4791625"/>
              <a:ext cx="9059463" cy="5419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18160" marR="0" lvl="1" indent="-259080" algn="l" defTabSz="914400" rtl="0" eaLnBrk="1" fontAlgn="auto" latinLnBrk="0" hangingPunct="1">
                <a:lnSpc>
                  <a:spcPts val="335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ru-RU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173554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rPr>
                <a:t>Примеры простых программ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7797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D8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824378" y="1028700"/>
            <a:ext cx="7434922" cy="8229600"/>
            <a:chOff x="0" y="0"/>
            <a:chExt cx="7755808" cy="8584784"/>
          </a:xfrm>
        </p:grpSpPr>
        <p:sp>
          <p:nvSpPr>
            <p:cNvPr id="3" name="Freeform 3"/>
            <p:cNvSpPr/>
            <p:nvPr/>
          </p:nvSpPr>
          <p:spPr>
            <a:xfrm>
              <a:off x="92710" y="106680"/>
              <a:ext cx="7651669" cy="8465405"/>
            </a:xfrm>
            <a:custGeom>
              <a:avLst/>
              <a:gdLst/>
              <a:ahLst/>
              <a:cxnLst/>
              <a:rect l="l" t="t" r="r" b="b"/>
              <a:pathLst>
                <a:path w="7651669" h="8465405">
                  <a:moveTo>
                    <a:pt x="7624998" y="8276174"/>
                  </a:moveTo>
                  <a:cubicBezTo>
                    <a:pt x="7624998" y="8363805"/>
                    <a:pt x="7548798" y="8434924"/>
                    <a:pt x="7467518" y="8434924"/>
                  </a:cubicBezTo>
                  <a:lnTo>
                    <a:pt x="66040" y="8434924"/>
                  </a:lnTo>
                  <a:cubicBezTo>
                    <a:pt x="43180" y="8434924"/>
                    <a:pt x="20320" y="8429845"/>
                    <a:pt x="0" y="8420955"/>
                  </a:cubicBezTo>
                  <a:cubicBezTo>
                    <a:pt x="26670" y="8448895"/>
                    <a:pt x="63500" y="8465405"/>
                    <a:pt x="142896" y="8465405"/>
                  </a:cubicBezTo>
                  <a:lnTo>
                    <a:pt x="7505618" y="8465405"/>
                  </a:lnTo>
                  <a:cubicBezTo>
                    <a:pt x="7585628" y="8465405"/>
                    <a:pt x="7651668" y="8399364"/>
                    <a:pt x="7651668" y="8319355"/>
                  </a:cubicBezTo>
                  <a:lnTo>
                    <a:pt x="7651668" y="95250"/>
                  </a:lnTo>
                  <a:cubicBezTo>
                    <a:pt x="7651668" y="58420"/>
                    <a:pt x="7637698" y="25400"/>
                    <a:pt x="7616108" y="0"/>
                  </a:cubicBezTo>
                  <a:cubicBezTo>
                    <a:pt x="7622458" y="16510"/>
                    <a:pt x="7624998" y="34290"/>
                    <a:pt x="7624998" y="52070"/>
                  </a:cubicBezTo>
                  <a:lnTo>
                    <a:pt x="7624998" y="8276174"/>
                  </a:lnTo>
                  <a:close/>
                </a:path>
              </a:pathLst>
            </a:custGeom>
            <a:solidFill>
              <a:srgbClr val="173554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12700" y="12700"/>
              <a:ext cx="7691038" cy="8516204"/>
            </a:xfrm>
            <a:custGeom>
              <a:avLst/>
              <a:gdLst/>
              <a:ahLst/>
              <a:cxnLst/>
              <a:rect l="l" t="t" r="r" b="b"/>
              <a:pathLst>
                <a:path w="7691038" h="8516204">
                  <a:moveTo>
                    <a:pt x="146050" y="8516204"/>
                  </a:moveTo>
                  <a:lnTo>
                    <a:pt x="7544988" y="8516204"/>
                  </a:lnTo>
                  <a:cubicBezTo>
                    <a:pt x="7624998" y="8516204"/>
                    <a:pt x="7691038" y="8450164"/>
                    <a:pt x="7691038" y="8370154"/>
                  </a:cubicBezTo>
                  <a:lnTo>
                    <a:pt x="7691038" y="146050"/>
                  </a:lnTo>
                  <a:cubicBezTo>
                    <a:pt x="7691038" y="66040"/>
                    <a:pt x="7624998" y="0"/>
                    <a:pt x="7544988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8370154"/>
                  </a:lnTo>
                  <a:cubicBezTo>
                    <a:pt x="0" y="8451435"/>
                    <a:pt x="66040" y="8516204"/>
                    <a:pt x="146050" y="851620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7755808" cy="8584785"/>
            </a:xfrm>
            <a:custGeom>
              <a:avLst/>
              <a:gdLst/>
              <a:ahLst/>
              <a:cxnLst/>
              <a:rect l="l" t="t" r="r" b="b"/>
              <a:pathLst>
                <a:path w="7755808" h="8584785">
                  <a:moveTo>
                    <a:pt x="7692308" y="74930"/>
                  </a:moveTo>
                  <a:cubicBezTo>
                    <a:pt x="7664369" y="30480"/>
                    <a:pt x="7614838" y="0"/>
                    <a:pt x="7557688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8382854"/>
                  </a:lnTo>
                  <a:cubicBezTo>
                    <a:pt x="0" y="8434925"/>
                    <a:pt x="25400" y="8480644"/>
                    <a:pt x="63500" y="8509854"/>
                  </a:cubicBezTo>
                  <a:cubicBezTo>
                    <a:pt x="91440" y="8554304"/>
                    <a:pt x="140970" y="8584785"/>
                    <a:pt x="242924" y="8584785"/>
                  </a:cubicBezTo>
                  <a:lnTo>
                    <a:pt x="7597058" y="8584785"/>
                  </a:lnTo>
                  <a:cubicBezTo>
                    <a:pt x="7684688" y="8584785"/>
                    <a:pt x="7755808" y="8513664"/>
                    <a:pt x="7755808" y="8426035"/>
                  </a:cubicBezTo>
                  <a:lnTo>
                    <a:pt x="7755808" y="201930"/>
                  </a:lnTo>
                  <a:cubicBezTo>
                    <a:pt x="7755808" y="149860"/>
                    <a:pt x="7730408" y="104140"/>
                    <a:pt x="7692308" y="74930"/>
                  </a:cubicBezTo>
                  <a:close/>
                  <a:moveTo>
                    <a:pt x="12700" y="8382854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7557688" y="12700"/>
                  </a:lnTo>
                  <a:cubicBezTo>
                    <a:pt x="7637698" y="12700"/>
                    <a:pt x="7703738" y="78740"/>
                    <a:pt x="7703738" y="158750"/>
                  </a:cubicBezTo>
                  <a:lnTo>
                    <a:pt x="7703738" y="8382854"/>
                  </a:lnTo>
                  <a:cubicBezTo>
                    <a:pt x="7703738" y="8462864"/>
                    <a:pt x="7637698" y="8528904"/>
                    <a:pt x="7557688" y="8528904"/>
                  </a:cubicBezTo>
                  <a:lnTo>
                    <a:pt x="158750" y="8528904"/>
                  </a:lnTo>
                  <a:cubicBezTo>
                    <a:pt x="78740" y="8528904"/>
                    <a:pt x="12700" y="8464135"/>
                    <a:pt x="12700" y="8382854"/>
                  </a:cubicBezTo>
                  <a:close/>
                  <a:moveTo>
                    <a:pt x="7744378" y="8426035"/>
                  </a:moveTo>
                  <a:cubicBezTo>
                    <a:pt x="7744378" y="8506044"/>
                    <a:pt x="7677068" y="8572085"/>
                    <a:pt x="7597058" y="8572085"/>
                  </a:cubicBezTo>
                  <a:lnTo>
                    <a:pt x="242924" y="8572085"/>
                  </a:lnTo>
                  <a:cubicBezTo>
                    <a:pt x="157480" y="8572085"/>
                    <a:pt x="120650" y="8555574"/>
                    <a:pt x="93980" y="8527635"/>
                  </a:cubicBezTo>
                  <a:cubicBezTo>
                    <a:pt x="114300" y="8536524"/>
                    <a:pt x="135890" y="8541604"/>
                    <a:pt x="160020" y="8541604"/>
                  </a:cubicBezTo>
                  <a:lnTo>
                    <a:pt x="7558958" y="8541604"/>
                  </a:lnTo>
                  <a:cubicBezTo>
                    <a:pt x="7646588" y="8541604"/>
                    <a:pt x="7717708" y="8470485"/>
                    <a:pt x="7717708" y="8382854"/>
                  </a:cubicBezTo>
                  <a:lnTo>
                    <a:pt x="7717708" y="158750"/>
                  </a:lnTo>
                  <a:cubicBezTo>
                    <a:pt x="7717708" y="140970"/>
                    <a:pt x="7713898" y="123190"/>
                    <a:pt x="7708818" y="106680"/>
                  </a:cubicBezTo>
                  <a:cubicBezTo>
                    <a:pt x="7730408" y="132080"/>
                    <a:pt x="7744378" y="165100"/>
                    <a:pt x="7744378" y="201930"/>
                  </a:cubicBezTo>
                  <a:lnTo>
                    <a:pt x="7744378" y="8426035"/>
                  </a:lnTo>
                  <a:close/>
                </a:path>
              </a:pathLst>
            </a:custGeom>
            <a:solidFill>
              <a:srgbClr val="173554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028700" y="3123935"/>
            <a:ext cx="6377071" cy="3353713"/>
            <a:chOff x="0" y="475615"/>
            <a:chExt cx="8502762" cy="4471618"/>
          </a:xfrm>
        </p:grpSpPr>
        <p:sp>
          <p:nvSpPr>
            <p:cNvPr id="7" name="TextBox 7"/>
            <p:cNvSpPr txBox="1"/>
            <p:nvPr/>
          </p:nvSpPr>
          <p:spPr>
            <a:xfrm>
              <a:off x="0" y="475615"/>
              <a:ext cx="8502762" cy="2620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590"/>
                </a:lnSpc>
              </a:pPr>
              <a:r>
                <a:rPr lang="en-US" sz="6900" spc="-172" dirty="0" err="1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Давайте</a:t>
              </a:r>
              <a:r>
                <a:rPr lang="en-US" sz="6900" spc="-172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 </a:t>
              </a:r>
              <a:r>
                <a:rPr lang="en-US" sz="6900" spc="-172" dirty="0" err="1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работать</a:t>
              </a:r>
              <a:r>
                <a:rPr lang="en-US" sz="6900" spc="-172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 </a:t>
              </a:r>
              <a:r>
                <a:rPr lang="en-US" sz="6900" spc="-172" dirty="0" err="1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вместе</a:t>
              </a:r>
              <a:endParaRPr lang="en-US" sz="6900" spc="-172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4460946"/>
              <a:ext cx="8502762" cy="4862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90"/>
                </a:lnSpc>
              </a:pPr>
              <a:r>
                <a:rPr lang="ru-RU" sz="23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Моя задача – помочь вам научиться</a:t>
              </a:r>
              <a:endParaRPr lang="en-US" sz="23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798005" y="2548374"/>
            <a:ext cx="5487668" cy="5190252"/>
            <a:chOff x="0" y="0"/>
            <a:chExt cx="7316890" cy="6920337"/>
          </a:xfrm>
        </p:grpSpPr>
        <p:sp>
          <p:nvSpPr>
            <p:cNvPr id="10" name="TextBox 10"/>
            <p:cNvSpPr txBox="1"/>
            <p:nvPr/>
          </p:nvSpPr>
          <p:spPr>
            <a:xfrm>
              <a:off x="0" y="800690"/>
              <a:ext cx="7316890" cy="6788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60"/>
                </a:lnSpc>
              </a:pPr>
              <a:r>
                <a:rPr lang="en-US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+</a:t>
              </a: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r>
                <a:rPr lang="en-US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  <a:r>
                <a:rPr lang="en-US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 (</a:t>
              </a: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33</a:t>
              </a:r>
              <a:r>
                <a:rPr lang="en-US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) </a:t>
              </a: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398</a:t>
              </a:r>
              <a:r>
                <a:rPr lang="en-US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-</a:t>
              </a: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54</a:t>
              </a:r>
              <a:r>
                <a:rPr lang="en-US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-</a:t>
              </a: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37</a:t>
              </a:r>
              <a:endParaRPr lang="en-US" sz="32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7316890" cy="6477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00"/>
                </a:lnSpc>
              </a:pPr>
              <a:r>
                <a:rPr lang="en-US" sz="3000" dirty="0" err="1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Позвоните</a:t>
              </a:r>
              <a:r>
                <a:rPr lang="en-US" sz="3000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 м</a:t>
              </a:r>
              <a:r>
                <a:rPr lang="ru-RU" sz="3000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не</a:t>
              </a:r>
              <a:endParaRPr lang="en-US" sz="30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3522587"/>
              <a:ext cx="7316890" cy="6788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60"/>
                </a:lnSpc>
              </a:pPr>
              <a:r>
                <a:rPr lang="en-US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kordebalet67@gmail.com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2683798"/>
              <a:ext cx="7316890" cy="6477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00"/>
                </a:lnSpc>
              </a:pPr>
              <a:r>
                <a:rPr lang="en-US" sz="300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Электронная почта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6244485"/>
              <a:ext cx="7316890" cy="6788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60"/>
                </a:lnSpc>
              </a:pPr>
              <a:r>
                <a:rPr lang="en-US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@</a:t>
              </a:r>
              <a:r>
                <a:rPr lang="en-US" sz="3200" dirty="0" err="1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Kordebalet</a:t>
              </a:r>
              <a:endParaRPr lang="en-US" sz="32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5405695"/>
              <a:ext cx="7316890" cy="6477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00"/>
                </a:lnSpc>
              </a:pPr>
              <a:r>
                <a:rPr lang="en-US" sz="3000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Telegram</a:t>
              </a:r>
            </a:p>
          </p:txBody>
        </p:sp>
        <p:sp>
          <p:nvSpPr>
            <p:cNvPr id="16" name="AutoShape 16"/>
            <p:cNvSpPr/>
            <p:nvPr/>
          </p:nvSpPr>
          <p:spPr>
            <a:xfrm>
              <a:off x="0" y="2207170"/>
              <a:ext cx="7316890" cy="0"/>
            </a:xfrm>
            <a:prstGeom prst="line">
              <a:avLst/>
            </a:prstGeom>
            <a:ln w="38100" cap="rnd">
              <a:solidFill>
                <a:srgbClr val="173554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17" name="AutoShape 17"/>
            <p:cNvSpPr/>
            <p:nvPr/>
          </p:nvSpPr>
          <p:spPr>
            <a:xfrm>
              <a:off x="0" y="4929067"/>
              <a:ext cx="7316890" cy="0"/>
            </a:xfrm>
            <a:prstGeom prst="line">
              <a:avLst/>
            </a:prstGeom>
            <a:ln w="38100" cap="rnd">
              <a:solidFill>
                <a:srgbClr val="173554"/>
              </a:solidFill>
              <a:prstDash val="sysDot"/>
              <a:headEnd type="none" w="sm" len="sm"/>
              <a:tailEnd type="none" w="sm" len="sm"/>
            </a:ln>
          </p:spPr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3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352801" y="1275527"/>
            <a:ext cx="10544680" cy="36310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13997"/>
              </a:lnSpc>
            </a:pPr>
            <a:r>
              <a:rPr lang="en-US" sz="12725" spc="-318" dirty="0" err="1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Спасибо</a:t>
            </a:r>
            <a:r>
              <a:rPr lang="ru-RU" sz="12725" spc="-318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</a:t>
            </a:r>
            <a:br>
              <a:rPr lang="ru-RU" sz="12725" spc="-318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</a:br>
            <a:r>
              <a:rPr lang="ru-RU" sz="12725" spc="-318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за внимание</a:t>
            </a:r>
            <a:r>
              <a:rPr lang="en-US" sz="12725" spc="-318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!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279818" y="5506857"/>
            <a:ext cx="9193856" cy="2416826"/>
            <a:chOff x="0" y="0"/>
            <a:chExt cx="12258475" cy="2322627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12258475" cy="2322627"/>
              <a:chOff x="0" y="0"/>
              <a:chExt cx="9590657" cy="1817153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92710" y="106680"/>
                <a:ext cx="9486517" cy="1697773"/>
              </a:xfrm>
              <a:custGeom>
                <a:avLst/>
                <a:gdLst/>
                <a:ahLst/>
                <a:cxnLst/>
                <a:rect l="l" t="t" r="r" b="b"/>
                <a:pathLst>
                  <a:path w="9486517" h="1697773">
                    <a:moveTo>
                      <a:pt x="9459846" y="1508543"/>
                    </a:moveTo>
                    <a:cubicBezTo>
                      <a:pt x="9459846" y="1596173"/>
                      <a:pt x="9383646" y="1667293"/>
                      <a:pt x="9302367" y="1667293"/>
                    </a:cubicBezTo>
                    <a:lnTo>
                      <a:pt x="66040" y="1667293"/>
                    </a:lnTo>
                    <a:cubicBezTo>
                      <a:pt x="43180" y="1667293"/>
                      <a:pt x="20320" y="1662213"/>
                      <a:pt x="0" y="1653323"/>
                    </a:cubicBezTo>
                    <a:cubicBezTo>
                      <a:pt x="26670" y="1681263"/>
                      <a:pt x="63500" y="1697773"/>
                      <a:pt x="154591" y="1697773"/>
                    </a:cubicBezTo>
                    <a:lnTo>
                      <a:pt x="9340467" y="1697773"/>
                    </a:lnTo>
                    <a:cubicBezTo>
                      <a:pt x="9420477" y="1697773"/>
                      <a:pt x="9486517" y="1631733"/>
                      <a:pt x="9486517" y="1551723"/>
                    </a:cubicBezTo>
                    <a:lnTo>
                      <a:pt x="9486517" y="95250"/>
                    </a:lnTo>
                    <a:cubicBezTo>
                      <a:pt x="9486517" y="58420"/>
                      <a:pt x="9472546" y="25400"/>
                      <a:pt x="9450957" y="0"/>
                    </a:cubicBezTo>
                    <a:cubicBezTo>
                      <a:pt x="9457307" y="16510"/>
                      <a:pt x="9459846" y="34290"/>
                      <a:pt x="9459846" y="52070"/>
                    </a:cubicBezTo>
                    <a:lnTo>
                      <a:pt x="9459846" y="1508543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  <p:sp>
            <p:nvSpPr>
              <p:cNvPr id="6" name="Freeform 6"/>
              <p:cNvSpPr/>
              <p:nvPr/>
            </p:nvSpPr>
            <p:spPr>
              <a:xfrm>
                <a:off x="12700" y="12700"/>
                <a:ext cx="9525887" cy="1748573"/>
              </a:xfrm>
              <a:custGeom>
                <a:avLst/>
                <a:gdLst/>
                <a:ahLst/>
                <a:cxnLst/>
                <a:rect l="l" t="t" r="r" b="b"/>
                <a:pathLst>
                  <a:path w="9525887" h="1748573">
                    <a:moveTo>
                      <a:pt x="146050" y="1748573"/>
                    </a:moveTo>
                    <a:lnTo>
                      <a:pt x="9379837" y="1748573"/>
                    </a:lnTo>
                    <a:cubicBezTo>
                      <a:pt x="9459847" y="1748573"/>
                      <a:pt x="9525887" y="1682533"/>
                      <a:pt x="9525887" y="1602523"/>
                    </a:cubicBezTo>
                    <a:lnTo>
                      <a:pt x="9525887" y="146050"/>
                    </a:lnTo>
                    <a:cubicBezTo>
                      <a:pt x="9525887" y="66040"/>
                      <a:pt x="9459847" y="0"/>
                      <a:pt x="9379837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1602523"/>
                    </a:lnTo>
                    <a:cubicBezTo>
                      <a:pt x="0" y="1683803"/>
                      <a:pt x="66040" y="1748573"/>
                      <a:pt x="146050" y="1748573"/>
                    </a:cubicBezTo>
                    <a:close/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id="7" name="Freeform 7"/>
              <p:cNvSpPr/>
              <p:nvPr/>
            </p:nvSpPr>
            <p:spPr>
              <a:xfrm>
                <a:off x="0" y="0"/>
                <a:ext cx="9590657" cy="1817153"/>
              </a:xfrm>
              <a:custGeom>
                <a:avLst/>
                <a:gdLst/>
                <a:ahLst/>
                <a:cxnLst/>
                <a:rect l="l" t="t" r="r" b="b"/>
                <a:pathLst>
                  <a:path w="9590657" h="1817153">
                    <a:moveTo>
                      <a:pt x="9527157" y="74930"/>
                    </a:moveTo>
                    <a:cubicBezTo>
                      <a:pt x="9499217" y="30480"/>
                      <a:pt x="9449687" y="0"/>
                      <a:pt x="9392537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1615223"/>
                    </a:lnTo>
                    <a:cubicBezTo>
                      <a:pt x="0" y="1667293"/>
                      <a:pt x="25400" y="1713013"/>
                      <a:pt x="63500" y="1742223"/>
                    </a:cubicBezTo>
                    <a:cubicBezTo>
                      <a:pt x="91440" y="1786673"/>
                      <a:pt x="140970" y="1817153"/>
                      <a:pt x="256443" y="1817153"/>
                    </a:cubicBezTo>
                    <a:lnTo>
                      <a:pt x="9431907" y="1817153"/>
                    </a:lnTo>
                    <a:cubicBezTo>
                      <a:pt x="9519537" y="1817153"/>
                      <a:pt x="9590657" y="1746033"/>
                      <a:pt x="9590657" y="1658403"/>
                    </a:cubicBezTo>
                    <a:lnTo>
                      <a:pt x="9590657" y="201930"/>
                    </a:lnTo>
                    <a:cubicBezTo>
                      <a:pt x="9590656" y="149860"/>
                      <a:pt x="9565256" y="104140"/>
                      <a:pt x="9527157" y="74930"/>
                    </a:cubicBezTo>
                    <a:close/>
                    <a:moveTo>
                      <a:pt x="12700" y="1615223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9392537" y="12700"/>
                    </a:lnTo>
                    <a:cubicBezTo>
                      <a:pt x="9472547" y="12700"/>
                      <a:pt x="9538587" y="78740"/>
                      <a:pt x="9538587" y="158750"/>
                    </a:cubicBezTo>
                    <a:lnTo>
                      <a:pt x="9538587" y="1615223"/>
                    </a:lnTo>
                    <a:cubicBezTo>
                      <a:pt x="9538587" y="1695233"/>
                      <a:pt x="9472547" y="1761273"/>
                      <a:pt x="9392537" y="1761273"/>
                    </a:cubicBezTo>
                    <a:lnTo>
                      <a:pt x="158750" y="1761273"/>
                    </a:lnTo>
                    <a:cubicBezTo>
                      <a:pt x="78740" y="1761273"/>
                      <a:pt x="12700" y="1696503"/>
                      <a:pt x="12700" y="1615223"/>
                    </a:cubicBezTo>
                    <a:close/>
                    <a:moveTo>
                      <a:pt x="9579227" y="1658403"/>
                    </a:moveTo>
                    <a:cubicBezTo>
                      <a:pt x="9579227" y="1738413"/>
                      <a:pt x="9511917" y="1804453"/>
                      <a:pt x="9431907" y="1804453"/>
                    </a:cubicBezTo>
                    <a:lnTo>
                      <a:pt x="256443" y="1804453"/>
                    </a:lnTo>
                    <a:cubicBezTo>
                      <a:pt x="157480" y="1804453"/>
                      <a:pt x="120650" y="1787943"/>
                      <a:pt x="93980" y="1760003"/>
                    </a:cubicBezTo>
                    <a:cubicBezTo>
                      <a:pt x="114300" y="1768893"/>
                      <a:pt x="135890" y="1773973"/>
                      <a:pt x="160020" y="1773973"/>
                    </a:cubicBezTo>
                    <a:lnTo>
                      <a:pt x="9393807" y="1773973"/>
                    </a:lnTo>
                    <a:cubicBezTo>
                      <a:pt x="9481437" y="1773973"/>
                      <a:pt x="9552557" y="1702853"/>
                      <a:pt x="9552557" y="1615223"/>
                    </a:cubicBezTo>
                    <a:lnTo>
                      <a:pt x="9552557" y="158750"/>
                    </a:lnTo>
                    <a:cubicBezTo>
                      <a:pt x="9552557" y="140970"/>
                      <a:pt x="9548747" y="123190"/>
                      <a:pt x="9543667" y="106680"/>
                    </a:cubicBezTo>
                    <a:cubicBezTo>
                      <a:pt x="9565257" y="132080"/>
                      <a:pt x="9579227" y="165100"/>
                      <a:pt x="9579227" y="201930"/>
                    </a:cubicBezTo>
                    <a:lnTo>
                      <a:pt x="9579227" y="1658403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</p:grpSp>
        <p:sp>
          <p:nvSpPr>
            <p:cNvPr id="8" name="TextBox 8"/>
            <p:cNvSpPr txBox="1"/>
            <p:nvPr/>
          </p:nvSpPr>
          <p:spPr>
            <a:xfrm>
              <a:off x="954359" y="381580"/>
              <a:ext cx="10299438" cy="152524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4160"/>
                </a:lnSpc>
              </a:pP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У вас есть какие-то вопросы?</a:t>
              </a:r>
            </a:p>
            <a:p>
              <a:pPr algn="ctr">
                <a:lnSpc>
                  <a:spcPts val="4160"/>
                </a:lnSpc>
              </a:pPr>
              <a:endParaRPr lang="ru-RU" sz="32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algn="ctr">
                <a:lnSpc>
                  <a:spcPts val="4160"/>
                </a:lnSpc>
              </a:pP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Оставьте их себе! </a:t>
              </a: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Wingdings" panose="05000000000000000000" pitchFamily="2" charset="2"/>
                </a:rPr>
                <a:t></a:t>
              </a:r>
              <a:endParaRPr lang="ru-RU" sz="32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9" name="Freeform 9"/>
          <p:cNvSpPr/>
          <p:nvPr/>
        </p:nvSpPr>
        <p:spPr>
          <a:xfrm>
            <a:off x="13897480" y="725003"/>
            <a:ext cx="4241730" cy="8904394"/>
          </a:xfrm>
          <a:custGeom>
            <a:avLst/>
            <a:gdLst/>
            <a:ahLst/>
            <a:cxnLst/>
            <a:rect l="l" t="t" r="r" b="b"/>
            <a:pathLst>
              <a:path w="4241730" h="8904394">
                <a:moveTo>
                  <a:pt x="0" y="0"/>
                </a:moveTo>
                <a:lnTo>
                  <a:pt x="4241729" y="0"/>
                </a:lnTo>
                <a:lnTo>
                  <a:pt x="4241729" y="8904394"/>
                </a:lnTo>
                <a:lnTo>
                  <a:pt x="0" y="89043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9FDB7052-7C6F-4E69-B450-FEBDD9E6DB74}"/>
              </a:ext>
            </a:extLst>
          </p:cNvPr>
          <p:cNvSpPr/>
          <p:nvPr/>
        </p:nvSpPr>
        <p:spPr>
          <a:xfrm>
            <a:off x="-361457" y="144697"/>
            <a:ext cx="7411325" cy="4635447"/>
          </a:xfrm>
          <a:custGeom>
            <a:avLst/>
            <a:gdLst/>
            <a:ahLst/>
            <a:cxnLst/>
            <a:rect l="l" t="t" r="r" b="b"/>
            <a:pathLst>
              <a:path w="7411325" h="4635447">
                <a:moveTo>
                  <a:pt x="0" y="0"/>
                </a:moveTo>
                <a:lnTo>
                  <a:pt x="7411325" y="0"/>
                </a:lnTo>
                <a:lnTo>
                  <a:pt x="7411325" y="4635447"/>
                </a:lnTo>
                <a:lnTo>
                  <a:pt x="0" y="46354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7DC5857E-3239-40A7-9299-CD1011FAFCB5}"/>
              </a:ext>
            </a:extLst>
          </p:cNvPr>
          <p:cNvSpPr/>
          <p:nvPr/>
        </p:nvSpPr>
        <p:spPr>
          <a:xfrm>
            <a:off x="9908291" y="7388923"/>
            <a:ext cx="4338720" cy="2713672"/>
          </a:xfrm>
          <a:custGeom>
            <a:avLst/>
            <a:gdLst/>
            <a:ahLst/>
            <a:cxnLst/>
            <a:rect l="l" t="t" r="r" b="b"/>
            <a:pathLst>
              <a:path w="4338720" h="2713672">
                <a:moveTo>
                  <a:pt x="0" y="0"/>
                </a:moveTo>
                <a:lnTo>
                  <a:pt x="4338720" y="0"/>
                </a:lnTo>
                <a:lnTo>
                  <a:pt x="4338720" y="2713671"/>
                </a:lnTo>
                <a:lnTo>
                  <a:pt x="0" y="27136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87F63AA6-023A-4350-98C5-884ADF3DC0D2}"/>
              </a:ext>
            </a:extLst>
          </p:cNvPr>
          <p:cNvSpPr/>
          <p:nvPr/>
        </p:nvSpPr>
        <p:spPr>
          <a:xfrm>
            <a:off x="156047" y="8084903"/>
            <a:ext cx="3289448" cy="2057400"/>
          </a:xfrm>
          <a:custGeom>
            <a:avLst/>
            <a:gdLst/>
            <a:ahLst/>
            <a:cxnLst/>
            <a:rect l="l" t="t" r="r" b="b"/>
            <a:pathLst>
              <a:path w="3289448" h="2057400">
                <a:moveTo>
                  <a:pt x="0" y="0"/>
                </a:moveTo>
                <a:lnTo>
                  <a:pt x="3289448" y="0"/>
                </a:lnTo>
                <a:lnTo>
                  <a:pt x="3289448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8">
            <a:extLst>
              <a:ext uri="{FF2B5EF4-FFF2-40B4-BE49-F238E27FC236}">
                <a16:creationId xmlns:a16="http://schemas.microsoft.com/office/drawing/2014/main" id="{B5E5E32A-77F3-4AA2-9AAE-DCF27806B9A2}"/>
              </a:ext>
            </a:extLst>
          </p:cNvPr>
          <p:cNvSpPr/>
          <p:nvPr/>
        </p:nvSpPr>
        <p:spPr>
          <a:xfrm>
            <a:off x="10957563" y="5175386"/>
            <a:ext cx="3289448" cy="2057400"/>
          </a:xfrm>
          <a:custGeom>
            <a:avLst/>
            <a:gdLst/>
            <a:ahLst/>
            <a:cxnLst/>
            <a:rect l="l" t="t" r="r" b="b"/>
            <a:pathLst>
              <a:path w="3289448" h="2057400">
                <a:moveTo>
                  <a:pt x="0" y="0"/>
                </a:moveTo>
                <a:lnTo>
                  <a:pt x="3289448" y="0"/>
                </a:lnTo>
                <a:lnTo>
                  <a:pt x="3289448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840250" y="1054576"/>
            <a:ext cx="6948318" cy="6179716"/>
            <a:chOff x="0" y="-31538"/>
            <a:chExt cx="9264425" cy="8239621"/>
          </a:xfrm>
        </p:grpSpPr>
        <p:sp>
          <p:nvSpPr>
            <p:cNvPr id="3" name="TextBox 3"/>
            <p:cNvSpPr txBox="1"/>
            <p:nvPr/>
          </p:nvSpPr>
          <p:spPr>
            <a:xfrm>
              <a:off x="0" y="1678870"/>
              <a:ext cx="9264401" cy="6788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60"/>
                </a:lnSpc>
              </a:pP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Поточная группа для общения</a:t>
              </a:r>
              <a:endParaRPr lang="en-US" sz="32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3389277"/>
              <a:ext cx="9264401" cy="6788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60"/>
                </a:lnSpc>
              </a:pP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Группа для ИБ</a:t>
              </a:r>
              <a:endParaRPr lang="en-US" sz="32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5099685"/>
              <a:ext cx="9264401" cy="6788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60"/>
                </a:lnSpc>
              </a:pP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Группа для ФА</a:t>
              </a:r>
              <a:endParaRPr lang="en-US" sz="32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1538"/>
              <a:ext cx="9264401" cy="6788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60"/>
                </a:lnSpc>
              </a:pP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Официальный канал для потока</a:t>
              </a:r>
              <a:endParaRPr lang="en-US" sz="32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6810094"/>
              <a:ext cx="9264401" cy="13979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60"/>
                </a:lnSpc>
              </a:pPr>
              <a:r>
                <a:rPr lang="ru-RU" sz="3200" dirty="0">
                  <a:solidFill>
                    <a:srgbClr val="173554"/>
                  </a:solidFill>
                  <a:highlight>
                    <a:srgbClr val="EBE39D"/>
                  </a:highlight>
                  <a:latin typeface="Open Sans"/>
                  <a:ea typeface="Open Sans"/>
                  <a:cs typeface="Open Sans"/>
                  <a:sym typeface="Open Sans"/>
                </a:rPr>
                <a:t>Электронный учебно-методический комплекс </a:t>
              </a:r>
              <a:r>
                <a:rPr lang="en-US" sz="3200" dirty="0">
                  <a:solidFill>
                    <a:srgbClr val="173554"/>
                  </a:solidFill>
                  <a:highlight>
                    <a:srgbClr val="EBE39D"/>
                  </a:highlight>
                  <a:latin typeface="Open Sans"/>
                  <a:ea typeface="Open Sans"/>
                  <a:cs typeface="Open Sans"/>
                  <a:sym typeface="Open Sans"/>
                </a:rPr>
                <a:t>Moodle4</a:t>
              </a:r>
            </a:p>
          </p:txBody>
        </p:sp>
        <p:sp>
          <p:nvSpPr>
            <p:cNvPr id="10" name="AutoShape 10"/>
            <p:cNvSpPr/>
            <p:nvPr/>
          </p:nvSpPr>
          <p:spPr>
            <a:xfrm>
              <a:off x="0" y="1158311"/>
              <a:ext cx="9264425" cy="0"/>
            </a:xfrm>
            <a:prstGeom prst="line">
              <a:avLst/>
            </a:prstGeom>
            <a:ln w="38100" cap="rnd">
              <a:solidFill>
                <a:srgbClr val="173554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11" name="AutoShape 11"/>
            <p:cNvSpPr/>
            <p:nvPr/>
          </p:nvSpPr>
          <p:spPr>
            <a:xfrm>
              <a:off x="0" y="2868718"/>
              <a:ext cx="9264425" cy="0"/>
            </a:xfrm>
            <a:prstGeom prst="line">
              <a:avLst/>
            </a:prstGeom>
            <a:ln w="38100" cap="rnd">
              <a:solidFill>
                <a:srgbClr val="173554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12" name="AutoShape 12"/>
            <p:cNvSpPr/>
            <p:nvPr/>
          </p:nvSpPr>
          <p:spPr>
            <a:xfrm>
              <a:off x="0" y="4579126"/>
              <a:ext cx="9264425" cy="0"/>
            </a:xfrm>
            <a:prstGeom prst="line">
              <a:avLst/>
            </a:prstGeom>
            <a:ln w="38100" cap="rnd">
              <a:solidFill>
                <a:srgbClr val="173554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13" name="AutoShape 13"/>
            <p:cNvSpPr/>
            <p:nvPr/>
          </p:nvSpPr>
          <p:spPr>
            <a:xfrm>
              <a:off x="0" y="6289534"/>
              <a:ext cx="9264425" cy="0"/>
            </a:xfrm>
            <a:prstGeom prst="line">
              <a:avLst/>
            </a:prstGeom>
            <a:ln w="38100" cap="rnd">
              <a:solidFill>
                <a:srgbClr val="173554"/>
              </a:solidFill>
              <a:prstDash val="sysDot"/>
              <a:headEnd type="none" w="sm" len="sm"/>
              <a:tailEnd type="none" w="sm" len="sm"/>
            </a:ln>
          </p:spPr>
        </p:sp>
      </p:grpSp>
      <p:grpSp>
        <p:nvGrpSpPr>
          <p:cNvPr id="16" name="Group 16"/>
          <p:cNvGrpSpPr/>
          <p:nvPr/>
        </p:nvGrpSpPr>
        <p:grpSpPr>
          <a:xfrm>
            <a:off x="1028700" y="2518410"/>
            <a:ext cx="5059131" cy="4063964"/>
            <a:chOff x="0" y="60960"/>
            <a:chExt cx="6745509" cy="5418618"/>
          </a:xfrm>
        </p:grpSpPr>
        <p:sp>
          <p:nvSpPr>
            <p:cNvPr id="17" name="TextBox 17"/>
            <p:cNvSpPr txBox="1"/>
            <p:nvPr/>
          </p:nvSpPr>
          <p:spPr>
            <a:xfrm>
              <a:off x="0" y="60960"/>
              <a:ext cx="6745509" cy="34404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682"/>
                </a:lnSpc>
              </a:pPr>
              <a:r>
                <a:rPr lang="en-US" sz="6075" spc="-151" dirty="0" err="1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Страница</a:t>
              </a:r>
              <a:r>
                <a:rPr lang="en-US" sz="6075" spc="-151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 </a:t>
              </a:r>
              <a:r>
                <a:rPr lang="en-US" sz="6075" spc="-151" dirty="0" err="1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ресурсов</a:t>
              </a:r>
              <a:endParaRPr lang="en-US" sz="6075" spc="-151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endParaRPr>
            </a:p>
            <a:p>
              <a:pPr algn="l">
                <a:lnSpc>
                  <a:spcPts val="6682"/>
                </a:lnSpc>
              </a:pPr>
              <a:endParaRPr lang="en-US" sz="6075" spc="-151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4552315"/>
              <a:ext cx="5267935" cy="9272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835"/>
                </a:lnSpc>
              </a:pPr>
              <a:r>
                <a:rPr lang="ru-RU" sz="2025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Переходите, общайтесь, пользуйтесь, учитесь!</a:t>
              </a:r>
              <a:endParaRPr lang="en-US" sz="2025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9" name="Freeform 18">
            <a:extLst>
              <a:ext uri="{FF2B5EF4-FFF2-40B4-BE49-F238E27FC236}">
                <a16:creationId xmlns:a16="http://schemas.microsoft.com/office/drawing/2014/main" id="{B819FA9F-78E7-4E5B-A650-AB216E64D4BB}"/>
              </a:ext>
            </a:extLst>
          </p:cNvPr>
          <p:cNvSpPr/>
          <p:nvPr/>
        </p:nvSpPr>
        <p:spPr>
          <a:xfrm>
            <a:off x="4979651" y="1358015"/>
            <a:ext cx="4860599" cy="5943729"/>
          </a:xfrm>
          <a:custGeom>
            <a:avLst/>
            <a:gdLst/>
            <a:ahLst/>
            <a:cxnLst/>
            <a:rect l="l" t="t" r="r" b="b"/>
            <a:pathLst>
              <a:path w="2096664" h="2329626">
                <a:moveTo>
                  <a:pt x="0" y="0"/>
                </a:moveTo>
                <a:lnTo>
                  <a:pt x="2096663" y="0"/>
                </a:lnTo>
                <a:lnTo>
                  <a:pt x="2096663" y="2329626"/>
                </a:lnTo>
                <a:lnTo>
                  <a:pt x="0" y="23296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82192" y="3990125"/>
            <a:ext cx="6876958" cy="2306750"/>
            <a:chOff x="0" y="0"/>
            <a:chExt cx="9169277" cy="3075667"/>
          </a:xfrm>
        </p:grpSpPr>
        <p:sp>
          <p:nvSpPr>
            <p:cNvPr id="3" name="TextBox 3"/>
            <p:cNvSpPr txBox="1"/>
            <p:nvPr/>
          </p:nvSpPr>
          <p:spPr>
            <a:xfrm>
              <a:off x="0" y="76200"/>
              <a:ext cx="9169277" cy="1752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9900"/>
                </a:lnSpc>
              </a:pPr>
              <a:r>
                <a:rPr lang="ru-RU" sz="9000" spc="-225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Содержание</a:t>
              </a:r>
              <a:endParaRPr lang="en-US" sz="9000" spc="-225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399815"/>
              <a:ext cx="9169277" cy="6788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60"/>
                </a:lnSpc>
              </a:pP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Что будет в этой лекции</a:t>
              </a:r>
              <a:endParaRPr lang="en-US" sz="32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911210" y="3195281"/>
            <a:ext cx="6794598" cy="4386619"/>
            <a:chOff x="0" y="-515255"/>
            <a:chExt cx="9059463" cy="5848824"/>
          </a:xfrm>
        </p:grpSpPr>
        <p:sp>
          <p:nvSpPr>
            <p:cNvPr id="6" name="AutoShape 6"/>
            <p:cNvSpPr/>
            <p:nvPr/>
          </p:nvSpPr>
          <p:spPr>
            <a:xfrm>
              <a:off x="0" y="995000"/>
              <a:ext cx="9059463" cy="0"/>
            </a:xfrm>
            <a:prstGeom prst="line">
              <a:avLst/>
            </a:prstGeom>
            <a:ln w="38100" cap="rnd">
              <a:solidFill>
                <a:srgbClr val="173554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15255"/>
              <a:ext cx="9059463" cy="11233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18160" lvl="1" indent="-259080" algn="l">
                <a:lnSpc>
                  <a:spcPts val="3359"/>
                </a:lnSpc>
                <a:buFont typeface="Arial"/>
                <a:buChar char="•"/>
              </a:pPr>
              <a:r>
                <a:rPr lang="ru-RU" sz="24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Структура программы в языке программирования </a:t>
              </a:r>
              <a:r>
                <a:rPr lang="en-US" sz="24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Python</a:t>
              </a:r>
            </a:p>
          </p:txBody>
        </p:sp>
        <p:sp>
          <p:nvSpPr>
            <p:cNvPr id="8" name="AutoShape 8"/>
            <p:cNvSpPr/>
            <p:nvPr/>
          </p:nvSpPr>
          <p:spPr>
            <a:xfrm>
              <a:off x="0" y="2501552"/>
              <a:ext cx="9059463" cy="0"/>
            </a:xfrm>
            <a:prstGeom prst="line">
              <a:avLst/>
            </a:prstGeom>
            <a:ln w="38100" cap="rnd">
              <a:solidFill>
                <a:srgbClr val="173554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1460833"/>
              <a:ext cx="9059463" cy="5419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18160" lvl="1" indent="-259080" algn="l">
                <a:lnSpc>
                  <a:spcPts val="3359"/>
                </a:lnSpc>
                <a:buFont typeface="Arial"/>
                <a:buChar char="•"/>
              </a:pPr>
              <a:r>
                <a:rPr lang="ru-RU" sz="24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Типы данных, переменные, константы</a:t>
              </a:r>
              <a:endParaRPr lang="en-US" sz="24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2967384"/>
              <a:ext cx="9059463" cy="11233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18160" lvl="1" indent="-259080">
                <a:lnSpc>
                  <a:spcPts val="3359"/>
                </a:lnSpc>
                <a:buFont typeface="Arial"/>
                <a:buChar char="•"/>
              </a:pPr>
              <a:r>
                <a:rPr lang="ru-RU" sz="24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Ключевые слова и идентификаторы. Модификаторы и спецификаторы типов</a:t>
              </a:r>
              <a:endParaRPr lang="en-US" sz="24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" name="AutoShape 8">
              <a:extLst>
                <a:ext uri="{FF2B5EF4-FFF2-40B4-BE49-F238E27FC236}">
                  <a16:creationId xmlns:a16="http://schemas.microsoft.com/office/drawing/2014/main" id="{F352FAF4-5B61-4EF2-92FE-A013A729BB5C}"/>
                </a:ext>
              </a:extLst>
            </p:cNvPr>
            <p:cNvSpPr/>
            <p:nvPr/>
          </p:nvSpPr>
          <p:spPr>
            <a:xfrm>
              <a:off x="0" y="4486825"/>
              <a:ext cx="9059463" cy="0"/>
            </a:xfrm>
            <a:prstGeom prst="line">
              <a:avLst/>
            </a:prstGeom>
            <a:ln w="38100" cap="rnd">
              <a:solidFill>
                <a:srgbClr val="173554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13" name="TextBox 11">
              <a:extLst>
                <a:ext uri="{FF2B5EF4-FFF2-40B4-BE49-F238E27FC236}">
                  <a16:creationId xmlns:a16="http://schemas.microsoft.com/office/drawing/2014/main" id="{84B97F80-79D7-442E-AE86-7998D9ACE112}"/>
                </a:ext>
              </a:extLst>
            </p:cNvPr>
            <p:cNvSpPr txBox="1"/>
            <p:nvPr/>
          </p:nvSpPr>
          <p:spPr>
            <a:xfrm>
              <a:off x="0" y="4791625"/>
              <a:ext cx="9059463" cy="5419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18160" lvl="1" indent="-259080">
                <a:lnSpc>
                  <a:spcPts val="3359"/>
                </a:lnSpc>
                <a:buFont typeface="Arial"/>
                <a:buChar char="•"/>
              </a:pPr>
              <a:r>
                <a:rPr lang="ru-RU" sz="24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Примеры простых программ</a:t>
              </a:r>
              <a:endParaRPr lang="en-US" sz="24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16193" y="1028700"/>
            <a:ext cx="12243107" cy="8229600"/>
            <a:chOff x="0" y="0"/>
            <a:chExt cx="8797742" cy="5913687"/>
          </a:xfrm>
        </p:grpSpPr>
        <p:sp>
          <p:nvSpPr>
            <p:cNvPr id="3" name="Freeform 3"/>
            <p:cNvSpPr/>
            <p:nvPr/>
          </p:nvSpPr>
          <p:spPr>
            <a:xfrm>
              <a:off x="92710" y="106680"/>
              <a:ext cx="8693602" cy="5794307"/>
            </a:xfrm>
            <a:custGeom>
              <a:avLst/>
              <a:gdLst/>
              <a:ahLst/>
              <a:cxnLst/>
              <a:rect l="l" t="t" r="r" b="b"/>
              <a:pathLst>
                <a:path w="8693602" h="5794307">
                  <a:moveTo>
                    <a:pt x="8666932" y="5605077"/>
                  </a:moveTo>
                  <a:cubicBezTo>
                    <a:pt x="8666932" y="5692707"/>
                    <a:pt x="8590732" y="5763827"/>
                    <a:pt x="8509452" y="5763827"/>
                  </a:cubicBezTo>
                  <a:lnTo>
                    <a:pt x="66040" y="5763827"/>
                  </a:lnTo>
                  <a:cubicBezTo>
                    <a:pt x="43180" y="5763827"/>
                    <a:pt x="20320" y="5758747"/>
                    <a:pt x="0" y="5749857"/>
                  </a:cubicBezTo>
                  <a:cubicBezTo>
                    <a:pt x="26670" y="5777797"/>
                    <a:pt x="63500" y="5794307"/>
                    <a:pt x="149537" y="5794307"/>
                  </a:cubicBezTo>
                  <a:lnTo>
                    <a:pt x="8547552" y="5794307"/>
                  </a:lnTo>
                  <a:cubicBezTo>
                    <a:pt x="8627562" y="5794307"/>
                    <a:pt x="8693602" y="5728267"/>
                    <a:pt x="8693602" y="5648257"/>
                  </a:cubicBezTo>
                  <a:lnTo>
                    <a:pt x="8693602" y="95250"/>
                  </a:lnTo>
                  <a:cubicBezTo>
                    <a:pt x="8693602" y="58420"/>
                    <a:pt x="8679632" y="25400"/>
                    <a:pt x="8658042" y="0"/>
                  </a:cubicBezTo>
                  <a:cubicBezTo>
                    <a:pt x="8664392" y="16510"/>
                    <a:pt x="8666932" y="34290"/>
                    <a:pt x="8666932" y="52070"/>
                  </a:cubicBezTo>
                  <a:lnTo>
                    <a:pt x="8666932" y="5605077"/>
                  </a:lnTo>
                  <a:close/>
                </a:path>
              </a:pathLst>
            </a:custGeom>
            <a:solidFill>
              <a:srgbClr val="173554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12700" y="12700"/>
              <a:ext cx="8732972" cy="5845107"/>
            </a:xfrm>
            <a:custGeom>
              <a:avLst/>
              <a:gdLst/>
              <a:ahLst/>
              <a:cxnLst/>
              <a:rect l="l" t="t" r="r" b="b"/>
              <a:pathLst>
                <a:path w="8732972" h="5845107">
                  <a:moveTo>
                    <a:pt x="146050" y="5845107"/>
                  </a:moveTo>
                  <a:lnTo>
                    <a:pt x="8586922" y="5845107"/>
                  </a:lnTo>
                  <a:cubicBezTo>
                    <a:pt x="8666932" y="5845107"/>
                    <a:pt x="8732972" y="5779067"/>
                    <a:pt x="8732972" y="5699057"/>
                  </a:cubicBezTo>
                  <a:lnTo>
                    <a:pt x="8732972" y="146050"/>
                  </a:lnTo>
                  <a:cubicBezTo>
                    <a:pt x="8732972" y="66040"/>
                    <a:pt x="8666932" y="0"/>
                    <a:pt x="8586922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5699057"/>
                  </a:lnTo>
                  <a:cubicBezTo>
                    <a:pt x="0" y="5780337"/>
                    <a:pt x="66040" y="5845107"/>
                    <a:pt x="146050" y="584510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8797742" cy="5913687"/>
            </a:xfrm>
            <a:custGeom>
              <a:avLst/>
              <a:gdLst/>
              <a:ahLst/>
              <a:cxnLst/>
              <a:rect l="l" t="t" r="r" b="b"/>
              <a:pathLst>
                <a:path w="8797742" h="5913687">
                  <a:moveTo>
                    <a:pt x="8734242" y="74930"/>
                  </a:moveTo>
                  <a:cubicBezTo>
                    <a:pt x="8706302" y="30480"/>
                    <a:pt x="8656772" y="0"/>
                    <a:pt x="8599622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5711757"/>
                  </a:lnTo>
                  <a:cubicBezTo>
                    <a:pt x="0" y="5763827"/>
                    <a:pt x="25400" y="5809547"/>
                    <a:pt x="63500" y="5838757"/>
                  </a:cubicBezTo>
                  <a:cubicBezTo>
                    <a:pt x="91440" y="5883207"/>
                    <a:pt x="140970" y="5913687"/>
                    <a:pt x="250601" y="5913687"/>
                  </a:cubicBezTo>
                  <a:lnTo>
                    <a:pt x="8638992" y="5913687"/>
                  </a:lnTo>
                  <a:cubicBezTo>
                    <a:pt x="8726622" y="5913687"/>
                    <a:pt x="8797742" y="5842567"/>
                    <a:pt x="8797742" y="5754937"/>
                  </a:cubicBezTo>
                  <a:lnTo>
                    <a:pt x="8797742" y="201930"/>
                  </a:lnTo>
                  <a:cubicBezTo>
                    <a:pt x="8797742" y="149860"/>
                    <a:pt x="8772342" y="104140"/>
                    <a:pt x="8734242" y="74930"/>
                  </a:cubicBezTo>
                  <a:close/>
                  <a:moveTo>
                    <a:pt x="12700" y="5711757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8599622" y="12700"/>
                  </a:lnTo>
                  <a:cubicBezTo>
                    <a:pt x="8679632" y="12700"/>
                    <a:pt x="8745672" y="78740"/>
                    <a:pt x="8745672" y="158750"/>
                  </a:cubicBezTo>
                  <a:lnTo>
                    <a:pt x="8745672" y="5711757"/>
                  </a:lnTo>
                  <a:cubicBezTo>
                    <a:pt x="8745672" y="5791767"/>
                    <a:pt x="8679632" y="5857807"/>
                    <a:pt x="8599622" y="5857807"/>
                  </a:cubicBezTo>
                  <a:lnTo>
                    <a:pt x="158750" y="5857807"/>
                  </a:lnTo>
                  <a:cubicBezTo>
                    <a:pt x="78740" y="5857807"/>
                    <a:pt x="12700" y="5793037"/>
                    <a:pt x="12700" y="5711757"/>
                  </a:cubicBezTo>
                  <a:close/>
                  <a:moveTo>
                    <a:pt x="8786312" y="5754937"/>
                  </a:moveTo>
                  <a:cubicBezTo>
                    <a:pt x="8786312" y="5834947"/>
                    <a:pt x="8719002" y="5900987"/>
                    <a:pt x="8638992" y="5900987"/>
                  </a:cubicBezTo>
                  <a:lnTo>
                    <a:pt x="250601" y="5900987"/>
                  </a:lnTo>
                  <a:cubicBezTo>
                    <a:pt x="157480" y="5900987"/>
                    <a:pt x="120650" y="5884477"/>
                    <a:pt x="93980" y="5856537"/>
                  </a:cubicBezTo>
                  <a:cubicBezTo>
                    <a:pt x="114300" y="5865427"/>
                    <a:pt x="135890" y="5870507"/>
                    <a:pt x="160020" y="5870507"/>
                  </a:cubicBezTo>
                  <a:lnTo>
                    <a:pt x="8600892" y="5870507"/>
                  </a:lnTo>
                  <a:cubicBezTo>
                    <a:pt x="8688522" y="5870507"/>
                    <a:pt x="8759642" y="5799387"/>
                    <a:pt x="8759642" y="5711757"/>
                  </a:cubicBezTo>
                  <a:lnTo>
                    <a:pt x="8759642" y="158750"/>
                  </a:lnTo>
                  <a:cubicBezTo>
                    <a:pt x="8759642" y="140970"/>
                    <a:pt x="8755832" y="123190"/>
                    <a:pt x="8750752" y="106680"/>
                  </a:cubicBezTo>
                  <a:cubicBezTo>
                    <a:pt x="8772342" y="132080"/>
                    <a:pt x="8786312" y="165100"/>
                    <a:pt x="8786312" y="201930"/>
                  </a:cubicBezTo>
                  <a:lnTo>
                    <a:pt x="8786312" y="5754937"/>
                  </a:lnTo>
                  <a:close/>
                </a:path>
              </a:pathLst>
            </a:custGeom>
            <a:solidFill>
              <a:srgbClr val="173554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6527678" y="2021897"/>
            <a:ext cx="10118966" cy="6859028"/>
            <a:chOff x="-1" y="60960"/>
            <a:chExt cx="12293514" cy="9145369"/>
          </a:xfrm>
        </p:grpSpPr>
        <p:sp>
          <p:nvSpPr>
            <p:cNvPr id="8" name="TextBox 8"/>
            <p:cNvSpPr txBox="1"/>
            <p:nvPr/>
          </p:nvSpPr>
          <p:spPr>
            <a:xfrm>
              <a:off x="0" y="60960"/>
              <a:ext cx="12293513" cy="11705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682"/>
                </a:lnSpc>
              </a:pPr>
              <a:r>
                <a:rPr lang="ru-RU" sz="6075" spc="-151" dirty="0">
                  <a:solidFill>
                    <a:srgbClr val="173554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Структура программы</a:t>
              </a:r>
              <a:endParaRPr lang="en-US" sz="6075" spc="-151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-1" y="1345033"/>
              <a:ext cx="12293513" cy="786129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4160"/>
                </a:lnSpc>
              </a:pP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Программа </a:t>
              </a:r>
              <a:r>
                <a:rPr lang="ru-RU" sz="3200" u="sng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может</a:t>
              </a: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 состоять из библиотек, модулей, инструкций и выражений. Библиотека может состоять из модулей, инструкций и выражений.</a:t>
              </a:r>
            </a:p>
            <a:p>
              <a:pPr algn="l">
                <a:lnSpc>
                  <a:spcPts val="4160"/>
                </a:lnSpc>
              </a:pP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Модуль состоит из инструкций и (или) выражений.</a:t>
              </a:r>
            </a:p>
            <a:p>
              <a:pPr algn="l">
                <a:lnSpc>
                  <a:spcPts val="4160"/>
                </a:lnSpc>
              </a:pP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Инструкция содержит указание (или много) компьютеру и может содержать в себе выражение (или много).</a:t>
              </a:r>
            </a:p>
            <a:p>
              <a:pPr algn="l">
                <a:lnSpc>
                  <a:spcPts val="4160"/>
                </a:lnSpc>
              </a:pPr>
              <a:endParaRPr lang="ru-RU" sz="3200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algn="l">
                <a:lnSpc>
                  <a:spcPts val="4160"/>
                </a:lnSpc>
              </a:pPr>
              <a:r>
                <a:rPr lang="ru-RU" sz="3200" b="1" i="1" u="sng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НО! </a:t>
              </a:r>
              <a:r>
                <a:rPr lang="ru-RU" sz="3200" dirty="0">
                  <a:solidFill>
                    <a:srgbClr val="173554"/>
                  </a:solidFill>
                  <a:latin typeface="Open Sans"/>
                  <a:ea typeface="Open Sans"/>
                  <a:cs typeface="Open Sans"/>
                  <a:sym typeface="Open Sans"/>
                </a:rPr>
                <a:t>Библиотека может быть вызвана внутри модуля!!!</a:t>
              </a:r>
              <a:endParaRPr lang="en-US" sz="3200" b="1" i="1" u="sng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1" name="Freeform 17">
            <a:extLst>
              <a:ext uri="{FF2B5EF4-FFF2-40B4-BE49-F238E27FC236}">
                <a16:creationId xmlns:a16="http://schemas.microsoft.com/office/drawing/2014/main" id="{7DFA9E25-EA7D-48EE-B9ED-D3D842C7FA08}"/>
              </a:ext>
            </a:extLst>
          </p:cNvPr>
          <p:cNvSpPr/>
          <p:nvPr/>
        </p:nvSpPr>
        <p:spPr>
          <a:xfrm>
            <a:off x="595217" y="1184878"/>
            <a:ext cx="5604439" cy="6834683"/>
          </a:xfrm>
          <a:custGeom>
            <a:avLst/>
            <a:gdLst/>
            <a:ahLst/>
            <a:cxnLst/>
            <a:rect l="l" t="t" r="r" b="b"/>
            <a:pathLst>
              <a:path w="1910293" h="2329626">
                <a:moveTo>
                  <a:pt x="0" y="0"/>
                </a:moveTo>
                <a:lnTo>
                  <a:pt x="1910293" y="0"/>
                </a:lnTo>
                <a:lnTo>
                  <a:pt x="1910293" y="2329626"/>
                </a:lnTo>
                <a:lnTo>
                  <a:pt x="0" y="23296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AFF460E4-81B5-481A-B1D5-9B48398E3498}"/>
              </a:ext>
            </a:extLst>
          </p:cNvPr>
          <p:cNvGrpSpPr/>
          <p:nvPr/>
        </p:nvGrpSpPr>
        <p:grpSpPr>
          <a:xfrm>
            <a:off x="15592198" y="981678"/>
            <a:ext cx="1796119" cy="1796119"/>
            <a:chOff x="5983894" y="988773"/>
            <a:chExt cx="1796119" cy="1796119"/>
          </a:xfrm>
        </p:grpSpPr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250C00AC-B575-4E9B-A444-796B0C9BF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3894" y="988773"/>
              <a:ext cx="1796119" cy="1796119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11C9AAD-55C7-417F-BF5D-C1ACDD745CDD}"/>
                </a:ext>
              </a:extLst>
            </p:cNvPr>
            <p:cNvSpPr txBox="1"/>
            <p:nvPr/>
          </p:nvSpPr>
          <p:spPr>
            <a:xfrm>
              <a:off x="6377730" y="1840196"/>
              <a:ext cx="997272" cy="461665"/>
            </a:xfrm>
            <a:prstGeom prst="rect">
              <a:avLst/>
            </a:prstGeom>
            <a:solidFill>
              <a:srgbClr val="C4DDE4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>
                  <a:solidFill>
                    <a:srgbClr val="173554"/>
                  </a:solidFill>
                  <a:latin typeface="HK Grotesk Bold"/>
                </a:rPr>
                <a:t>NB</a:t>
              </a:r>
              <a:endParaRPr lang="ru-RU" sz="2400" i="1" dirty="0">
                <a:solidFill>
                  <a:srgbClr val="173554"/>
                </a:solidFill>
                <a:latin typeface="HK Grotesk Bold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D8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11438308" y="1028700"/>
            <a:ext cx="5820992" cy="8229600"/>
            <a:chOff x="0" y="0"/>
            <a:chExt cx="4182892" cy="5913687"/>
          </a:xfrm>
        </p:grpSpPr>
        <p:sp>
          <p:nvSpPr>
            <p:cNvPr id="9" name="Freeform 9"/>
            <p:cNvSpPr/>
            <p:nvPr/>
          </p:nvSpPr>
          <p:spPr>
            <a:xfrm>
              <a:off x="92710" y="106680"/>
              <a:ext cx="4078752" cy="5794307"/>
            </a:xfrm>
            <a:custGeom>
              <a:avLst/>
              <a:gdLst/>
              <a:ahLst/>
              <a:cxnLst/>
              <a:rect l="l" t="t" r="r" b="b"/>
              <a:pathLst>
                <a:path w="4078752" h="5794307">
                  <a:moveTo>
                    <a:pt x="4052082" y="5605077"/>
                  </a:moveTo>
                  <a:cubicBezTo>
                    <a:pt x="4052082" y="5692707"/>
                    <a:pt x="3975882" y="5763827"/>
                    <a:pt x="3894602" y="5763827"/>
                  </a:cubicBezTo>
                  <a:lnTo>
                    <a:pt x="66040" y="5763827"/>
                  </a:lnTo>
                  <a:cubicBezTo>
                    <a:pt x="43180" y="5763827"/>
                    <a:pt x="20320" y="5758747"/>
                    <a:pt x="0" y="5749857"/>
                  </a:cubicBezTo>
                  <a:cubicBezTo>
                    <a:pt x="26670" y="5777797"/>
                    <a:pt x="63500" y="5794307"/>
                    <a:pt x="120123" y="5794307"/>
                  </a:cubicBezTo>
                  <a:lnTo>
                    <a:pt x="3932702" y="5794307"/>
                  </a:lnTo>
                  <a:cubicBezTo>
                    <a:pt x="4012712" y="5794307"/>
                    <a:pt x="4078752" y="5728267"/>
                    <a:pt x="4078752" y="5648257"/>
                  </a:cubicBezTo>
                  <a:lnTo>
                    <a:pt x="4078752" y="95250"/>
                  </a:lnTo>
                  <a:cubicBezTo>
                    <a:pt x="4078752" y="58420"/>
                    <a:pt x="4064782" y="25400"/>
                    <a:pt x="4043192" y="0"/>
                  </a:cubicBezTo>
                  <a:cubicBezTo>
                    <a:pt x="4049542" y="16510"/>
                    <a:pt x="4052082" y="34290"/>
                    <a:pt x="4052082" y="52070"/>
                  </a:cubicBezTo>
                  <a:lnTo>
                    <a:pt x="4052082" y="5605077"/>
                  </a:lnTo>
                  <a:close/>
                </a:path>
              </a:pathLst>
            </a:custGeom>
            <a:solidFill>
              <a:srgbClr val="173554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12700" y="12700"/>
              <a:ext cx="4118122" cy="5845107"/>
            </a:xfrm>
            <a:custGeom>
              <a:avLst/>
              <a:gdLst/>
              <a:ahLst/>
              <a:cxnLst/>
              <a:rect l="l" t="t" r="r" b="b"/>
              <a:pathLst>
                <a:path w="4118122" h="5845107">
                  <a:moveTo>
                    <a:pt x="146050" y="5845107"/>
                  </a:moveTo>
                  <a:lnTo>
                    <a:pt x="3972072" y="5845107"/>
                  </a:lnTo>
                  <a:cubicBezTo>
                    <a:pt x="4052082" y="5845107"/>
                    <a:pt x="4118122" y="5779067"/>
                    <a:pt x="4118122" y="5699057"/>
                  </a:cubicBezTo>
                  <a:lnTo>
                    <a:pt x="4118122" y="146050"/>
                  </a:lnTo>
                  <a:cubicBezTo>
                    <a:pt x="4118122" y="66040"/>
                    <a:pt x="4052082" y="0"/>
                    <a:pt x="3972072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5699057"/>
                  </a:lnTo>
                  <a:cubicBezTo>
                    <a:pt x="0" y="5780337"/>
                    <a:pt x="66040" y="5845107"/>
                    <a:pt x="146050" y="584510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0" y="0"/>
              <a:ext cx="4182892" cy="5913687"/>
            </a:xfrm>
            <a:custGeom>
              <a:avLst/>
              <a:gdLst/>
              <a:ahLst/>
              <a:cxnLst/>
              <a:rect l="l" t="t" r="r" b="b"/>
              <a:pathLst>
                <a:path w="4182892" h="5913687">
                  <a:moveTo>
                    <a:pt x="4119392" y="74930"/>
                  </a:moveTo>
                  <a:cubicBezTo>
                    <a:pt x="4091452" y="30480"/>
                    <a:pt x="4041922" y="0"/>
                    <a:pt x="3984772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5711757"/>
                  </a:lnTo>
                  <a:cubicBezTo>
                    <a:pt x="0" y="5763827"/>
                    <a:pt x="25400" y="5809547"/>
                    <a:pt x="63500" y="5838757"/>
                  </a:cubicBezTo>
                  <a:cubicBezTo>
                    <a:pt x="91440" y="5883207"/>
                    <a:pt x="140970" y="5913687"/>
                    <a:pt x="216598" y="5913687"/>
                  </a:cubicBezTo>
                  <a:lnTo>
                    <a:pt x="4024142" y="5913687"/>
                  </a:lnTo>
                  <a:cubicBezTo>
                    <a:pt x="4111772" y="5913687"/>
                    <a:pt x="4182892" y="5842567"/>
                    <a:pt x="4182892" y="5754937"/>
                  </a:cubicBezTo>
                  <a:lnTo>
                    <a:pt x="4182892" y="201930"/>
                  </a:lnTo>
                  <a:cubicBezTo>
                    <a:pt x="4182892" y="149860"/>
                    <a:pt x="4157492" y="104140"/>
                    <a:pt x="4119392" y="74930"/>
                  </a:cubicBezTo>
                  <a:close/>
                  <a:moveTo>
                    <a:pt x="12700" y="5711757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3984772" y="12700"/>
                  </a:lnTo>
                  <a:cubicBezTo>
                    <a:pt x="4064782" y="12700"/>
                    <a:pt x="4130822" y="78740"/>
                    <a:pt x="4130822" y="158750"/>
                  </a:cubicBezTo>
                  <a:lnTo>
                    <a:pt x="4130822" y="5711757"/>
                  </a:lnTo>
                  <a:cubicBezTo>
                    <a:pt x="4130822" y="5791767"/>
                    <a:pt x="4064782" y="5857807"/>
                    <a:pt x="3984772" y="5857807"/>
                  </a:cubicBezTo>
                  <a:lnTo>
                    <a:pt x="158750" y="5857807"/>
                  </a:lnTo>
                  <a:cubicBezTo>
                    <a:pt x="78740" y="5857807"/>
                    <a:pt x="12700" y="5793037"/>
                    <a:pt x="12700" y="5711757"/>
                  </a:cubicBezTo>
                  <a:close/>
                  <a:moveTo>
                    <a:pt x="4171462" y="5754937"/>
                  </a:moveTo>
                  <a:cubicBezTo>
                    <a:pt x="4171462" y="5834947"/>
                    <a:pt x="4104152" y="5900987"/>
                    <a:pt x="4024142" y="5900987"/>
                  </a:cubicBezTo>
                  <a:lnTo>
                    <a:pt x="216598" y="5900987"/>
                  </a:lnTo>
                  <a:cubicBezTo>
                    <a:pt x="157480" y="5900987"/>
                    <a:pt x="120650" y="5884477"/>
                    <a:pt x="93980" y="5856537"/>
                  </a:cubicBezTo>
                  <a:cubicBezTo>
                    <a:pt x="114300" y="5865427"/>
                    <a:pt x="135890" y="5870507"/>
                    <a:pt x="160020" y="5870507"/>
                  </a:cubicBezTo>
                  <a:lnTo>
                    <a:pt x="3986042" y="5870507"/>
                  </a:lnTo>
                  <a:cubicBezTo>
                    <a:pt x="4073672" y="5870507"/>
                    <a:pt x="4144792" y="5799387"/>
                    <a:pt x="4144792" y="5711757"/>
                  </a:cubicBezTo>
                  <a:lnTo>
                    <a:pt x="4144792" y="158750"/>
                  </a:lnTo>
                  <a:cubicBezTo>
                    <a:pt x="4144792" y="140970"/>
                    <a:pt x="4140982" y="123190"/>
                    <a:pt x="4135902" y="106680"/>
                  </a:cubicBezTo>
                  <a:cubicBezTo>
                    <a:pt x="4157492" y="132080"/>
                    <a:pt x="4171462" y="165100"/>
                    <a:pt x="4171462" y="201930"/>
                  </a:cubicBezTo>
                  <a:lnTo>
                    <a:pt x="4171462" y="5754937"/>
                  </a:lnTo>
                  <a:close/>
                </a:path>
              </a:pathLst>
            </a:custGeom>
            <a:solidFill>
              <a:srgbClr val="173554"/>
            </a:solidFill>
          </p:spPr>
        </p:sp>
      </p:grpSp>
      <p:sp>
        <p:nvSpPr>
          <p:cNvPr id="3" name="TextBox 3"/>
          <p:cNvSpPr txBox="1"/>
          <p:nvPr/>
        </p:nvSpPr>
        <p:spPr>
          <a:xfrm>
            <a:off x="868730" y="400050"/>
            <a:ext cx="11704270" cy="12981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900"/>
              </a:lnSpc>
            </a:pPr>
            <a:r>
              <a:rPr lang="ru-RU" sz="9000" spc="-225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Структуры программ</a:t>
            </a:r>
            <a:endParaRPr lang="en-US" sz="9000" spc="-225" dirty="0">
              <a:solidFill>
                <a:srgbClr val="173554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sp>
        <p:nvSpPr>
          <p:cNvPr id="16" name="Freeform 8">
            <a:extLst>
              <a:ext uri="{FF2B5EF4-FFF2-40B4-BE49-F238E27FC236}">
                <a16:creationId xmlns:a16="http://schemas.microsoft.com/office/drawing/2014/main" id="{6291E448-58E0-4839-A4F6-74EB4C90327D}"/>
              </a:ext>
            </a:extLst>
          </p:cNvPr>
          <p:cNvSpPr/>
          <p:nvPr/>
        </p:nvSpPr>
        <p:spPr>
          <a:xfrm>
            <a:off x="11455982" y="1857569"/>
            <a:ext cx="6097387" cy="6511771"/>
          </a:xfrm>
          <a:custGeom>
            <a:avLst/>
            <a:gdLst/>
            <a:ahLst/>
            <a:cxnLst/>
            <a:rect l="l" t="t" r="r" b="b"/>
            <a:pathLst>
              <a:path w="2104708" h="2247746">
                <a:moveTo>
                  <a:pt x="0" y="0"/>
                </a:moveTo>
                <a:lnTo>
                  <a:pt x="2104708" y="0"/>
                </a:lnTo>
                <a:lnTo>
                  <a:pt x="2104708" y="2247746"/>
                </a:lnTo>
                <a:lnTo>
                  <a:pt x="0" y="22477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7F4C822-9144-4F3C-BA82-38C6E4087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700" y="2171700"/>
            <a:ext cx="10023480" cy="6324535"/>
          </a:xfrm>
          <a:prstGeom prst="rect">
            <a:avLst/>
          </a:prstGeom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7C982BDC-1FBB-4D92-812D-14FD0A9FB2C3}"/>
              </a:ext>
            </a:extLst>
          </p:cNvPr>
          <p:cNvSpPr/>
          <p:nvPr/>
        </p:nvSpPr>
        <p:spPr>
          <a:xfrm>
            <a:off x="2057400" y="2247900"/>
            <a:ext cx="914400" cy="914400"/>
          </a:xfrm>
          <a:prstGeom prst="roundRect">
            <a:avLst/>
          </a:prstGeom>
          <a:noFill/>
          <a:ln>
            <a:solidFill>
              <a:srgbClr val="F4F4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0539E903-B856-4E16-B5BB-3C05D241E154}"/>
              </a:ext>
            </a:extLst>
          </p:cNvPr>
          <p:cNvSpPr/>
          <p:nvPr/>
        </p:nvSpPr>
        <p:spPr>
          <a:xfrm>
            <a:off x="1113860" y="3390900"/>
            <a:ext cx="4905939" cy="381000"/>
          </a:xfrm>
          <a:prstGeom prst="roundRect">
            <a:avLst/>
          </a:prstGeom>
          <a:noFill/>
          <a:ln>
            <a:solidFill>
              <a:srgbClr val="EBE3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BE39D"/>
              </a:solidFill>
            </a:endParaRPr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87254831-560D-4A51-B049-318A8E673311}"/>
              </a:ext>
            </a:extLst>
          </p:cNvPr>
          <p:cNvSpPr/>
          <p:nvPr/>
        </p:nvSpPr>
        <p:spPr>
          <a:xfrm>
            <a:off x="1147201" y="4562938"/>
            <a:ext cx="9444599" cy="1113961"/>
          </a:xfrm>
          <a:prstGeom prst="roundRect">
            <a:avLst/>
          </a:prstGeom>
          <a:noFill/>
          <a:ln>
            <a:solidFill>
              <a:srgbClr val="EBE3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21B899EA-6EDA-401E-A4B6-1A99518012C4}"/>
              </a:ext>
            </a:extLst>
          </p:cNvPr>
          <p:cNvSpPr/>
          <p:nvPr/>
        </p:nvSpPr>
        <p:spPr>
          <a:xfrm>
            <a:off x="734630" y="1698163"/>
            <a:ext cx="10542969" cy="7482374"/>
          </a:xfrm>
          <a:prstGeom prst="roundRect">
            <a:avLst>
              <a:gd name="adj" fmla="val 6313"/>
            </a:avLst>
          </a:prstGeom>
          <a:noFill/>
          <a:ln w="57150">
            <a:solidFill>
              <a:srgbClr val="1735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1BEAE9EF-35E9-4A8B-98E3-FC67D8AA501A}"/>
              </a:ext>
            </a:extLst>
          </p:cNvPr>
          <p:cNvSpPr/>
          <p:nvPr/>
        </p:nvSpPr>
        <p:spPr>
          <a:xfrm>
            <a:off x="1594881" y="4996557"/>
            <a:ext cx="8844519" cy="451743"/>
          </a:xfrm>
          <a:prstGeom prst="roundRect">
            <a:avLst/>
          </a:prstGeom>
          <a:noFill/>
          <a:ln>
            <a:solidFill>
              <a:srgbClr val="84D8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967E148D-B343-4850-AE55-0357778E0E8A}"/>
              </a:ext>
            </a:extLst>
          </p:cNvPr>
          <p:cNvSpPr/>
          <p:nvPr/>
        </p:nvSpPr>
        <p:spPr>
          <a:xfrm>
            <a:off x="1113860" y="4089400"/>
            <a:ext cx="5363140" cy="368300"/>
          </a:xfrm>
          <a:prstGeom prst="roundRect">
            <a:avLst/>
          </a:prstGeom>
          <a:noFill/>
          <a:ln>
            <a:solidFill>
              <a:srgbClr val="84D8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3">
            <a:extLst>
              <a:ext uri="{FF2B5EF4-FFF2-40B4-BE49-F238E27FC236}">
                <a16:creationId xmlns:a16="http://schemas.microsoft.com/office/drawing/2014/main" id="{2F86AAE2-D16E-41E4-B90F-7A8A4C107D2F}"/>
              </a:ext>
            </a:extLst>
          </p:cNvPr>
          <p:cNvSpPr txBox="1"/>
          <p:nvPr/>
        </p:nvSpPr>
        <p:spPr>
          <a:xfrm>
            <a:off x="3073618" y="1888757"/>
            <a:ext cx="4495800" cy="10675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900"/>
              </a:lnSpc>
            </a:pPr>
            <a:r>
              <a:rPr lang="ru-RU" sz="3000" spc="-225" dirty="0">
                <a:solidFill>
                  <a:srgbClr val="F4F4F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библиотеки</a:t>
            </a:r>
            <a:endParaRPr lang="en-US" sz="3000" spc="-225" dirty="0">
              <a:solidFill>
                <a:srgbClr val="F4F4F4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sp>
        <p:nvSpPr>
          <p:cNvPr id="30" name="TextBox 3">
            <a:extLst>
              <a:ext uri="{FF2B5EF4-FFF2-40B4-BE49-F238E27FC236}">
                <a16:creationId xmlns:a16="http://schemas.microsoft.com/office/drawing/2014/main" id="{D507140E-3995-4AA6-810B-CC38C2A98BD0}"/>
              </a:ext>
            </a:extLst>
          </p:cNvPr>
          <p:cNvSpPr txBox="1"/>
          <p:nvPr/>
        </p:nvSpPr>
        <p:spPr>
          <a:xfrm>
            <a:off x="5625990" y="2383594"/>
            <a:ext cx="4495800" cy="1067536"/>
          </a:xfrm>
          <a:prstGeom prst="rect">
            <a:avLst/>
          </a:prstGeom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900"/>
              </a:lnSpc>
            </a:pPr>
            <a:r>
              <a:rPr lang="ru-RU" sz="3000" spc="-225" dirty="0">
                <a:solidFill>
                  <a:srgbClr val="EBE39D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выражение</a:t>
            </a:r>
            <a:endParaRPr lang="en-US" sz="3000" spc="-225" dirty="0">
              <a:solidFill>
                <a:srgbClr val="EBE39D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sp>
        <p:nvSpPr>
          <p:cNvPr id="31" name="TextBox 3">
            <a:extLst>
              <a:ext uri="{FF2B5EF4-FFF2-40B4-BE49-F238E27FC236}">
                <a16:creationId xmlns:a16="http://schemas.microsoft.com/office/drawing/2014/main" id="{516AD622-029E-449C-8B84-0E79E3132504}"/>
              </a:ext>
            </a:extLst>
          </p:cNvPr>
          <p:cNvSpPr txBox="1"/>
          <p:nvPr/>
        </p:nvSpPr>
        <p:spPr>
          <a:xfrm>
            <a:off x="6359476" y="3077747"/>
            <a:ext cx="4495800" cy="10675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900"/>
              </a:lnSpc>
            </a:pPr>
            <a:r>
              <a:rPr lang="ru-RU" sz="3000" spc="-225" dirty="0">
                <a:solidFill>
                  <a:srgbClr val="84D8D8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простая инструкция</a:t>
            </a:r>
            <a:endParaRPr lang="en-US" sz="3000" spc="-225" dirty="0">
              <a:solidFill>
                <a:srgbClr val="84D8D8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sp>
        <p:nvSpPr>
          <p:cNvPr id="32" name="TextBox 3">
            <a:extLst>
              <a:ext uri="{FF2B5EF4-FFF2-40B4-BE49-F238E27FC236}">
                <a16:creationId xmlns:a16="http://schemas.microsoft.com/office/drawing/2014/main" id="{FA2D941E-9F48-4961-B386-460E6806A09A}"/>
              </a:ext>
            </a:extLst>
          </p:cNvPr>
          <p:cNvSpPr txBox="1"/>
          <p:nvPr/>
        </p:nvSpPr>
        <p:spPr>
          <a:xfrm>
            <a:off x="5632927" y="5042982"/>
            <a:ext cx="5713323" cy="10675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900"/>
              </a:lnSpc>
            </a:pPr>
            <a:r>
              <a:rPr lang="ru-RU" sz="3000" spc="-225" dirty="0">
                <a:solidFill>
                  <a:srgbClr val="EBE39D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функция – составная инструкция</a:t>
            </a:r>
            <a:endParaRPr lang="en-US" sz="3000" spc="-225" dirty="0">
              <a:solidFill>
                <a:srgbClr val="EBE39D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sp>
        <p:nvSpPr>
          <p:cNvPr id="33" name="TextBox 3">
            <a:extLst>
              <a:ext uri="{FF2B5EF4-FFF2-40B4-BE49-F238E27FC236}">
                <a16:creationId xmlns:a16="http://schemas.microsoft.com/office/drawing/2014/main" id="{DFA5EC27-4D32-47AE-AF46-86B627F16486}"/>
              </a:ext>
            </a:extLst>
          </p:cNvPr>
          <p:cNvSpPr txBox="1"/>
          <p:nvPr/>
        </p:nvSpPr>
        <p:spPr>
          <a:xfrm>
            <a:off x="6326190" y="3953666"/>
            <a:ext cx="4495800" cy="10675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900"/>
              </a:lnSpc>
            </a:pPr>
            <a:r>
              <a:rPr lang="ru-RU" sz="3000" spc="-225" dirty="0">
                <a:solidFill>
                  <a:srgbClr val="84D8D8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вложенная инструкция</a:t>
            </a:r>
            <a:endParaRPr lang="en-US" sz="3000" spc="-225" dirty="0">
              <a:solidFill>
                <a:srgbClr val="84D8D8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sp>
        <p:nvSpPr>
          <p:cNvPr id="34" name="TextBox 3">
            <a:extLst>
              <a:ext uri="{FF2B5EF4-FFF2-40B4-BE49-F238E27FC236}">
                <a16:creationId xmlns:a16="http://schemas.microsoft.com/office/drawing/2014/main" id="{6BC478B5-53F9-4442-8384-6ECD2277E92E}"/>
              </a:ext>
            </a:extLst>
          </p:cNvPr>
          <p:cNvSpPr txBox="1"/>
          <p:nvPr/>
        </p:nvSpPr>
        <p:spPr>
          <a:xfrm>
            <a:off x="9809443" y="1062009"/>
            <a:ext cx="4495800" cy="10675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900"/>
              </a:lnSpc>
            </a:pPr>
            <a:r>
              <a:rPr lang="ru-RU" sz="3000" spc="-225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модуль</a:t>
            </a:r>
            <a:endParaRPr lang="en-US" sz="3000" spc="-225" dirty="0">
              <a:solidFill>
                <a:srgbClr val="173554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39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93800" y="217041"/>
            <a:ext cx="15417800" cy="32624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0600" spc="-318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Правила  именования в </a:t>
            </a:r>
            <a:r>
              <a:rPr lang="en-US" sz="10600" spc="-318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Python</a:t>
            </a:r>
            <a:endParaRPr kumimoji="0" lang="en-US" sz="10600" b="0" i="0" u="none" strike="noStrike" kern="1200" cap="none" spc="-318" normalizeH="0" baseline="0" noProof="0" dirty="0">
              <a:ln>
                <a:noFill/>
              </a:ln>
              <a:solidFill>
                <a:srgbClr val="173554"/>
              </a:solidFill>
              <a:effectLst/>
              <a:uLnTx/>
              <a:uFillTx/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grpSp>
        <p:nvGrpSpPr>
          <p:cNvPr id="66" name="Группа 65">
            <a:extLst>
              <a:ext uri="{FF2B5EF4-FFF2-40B4-BE49-F238E27FC236}">
                <a16:creationId xmlns:a16="http://schemas.microsoft.com/office/drawing/2014/main" id="{E1F71F44-9C1B-46A9-8A7A-5E11DBA5D527}"/>
              </a:ext>
            </a:extLst>
          </p:cNvPr>
          <p:cNvGrpSpPr/>
          <p:nvPr/>
        </p:nvGrpSpPr>
        <p:grpSpPr>
          <a:xfrm>
            <a:off x="218996" y="6286500"/>
            <a:ext cx="5364925" cy="3852992"/>
            <a:chOff x="218996" y="6286500"/>
            <a:chExt cx="5364925" cy="3852992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A8CAFDC7-B326-433E-8E51-CC8BC2E49CB0}"/>
                </a:ext>
              </a:extLst>
            </p:cNvPr>
            <p:cNvSpPr/>
            <p:nvPr/>
          </p:nvSpPr>
          <p:spPr>
            <a:xfrm>
              <a:off x="218996" y="6286500"/>
              <a:ext cx="5364925" cy="3852992"/>
            </a:xfrm>
            <a:custGeom>
              <a:avLst/>
              <a:gdLst/>
              <a:ahLst/>
              <a:cxnLst/>
              <a:rect l="l" t="t" r="r" b="b"/>
              <a:pathLst>
                <a:path w="2329626" h="1673095">
                  <a:moveTo>
                    <a:pt x="0" y="0"/>
                  </a:moveTo>
                  <a:lnTo>
                    <a:pt x="2329626" y="0"/>
                  </a:lnTo>
                  <a:lnTo>
                    <a:pt x="2329626" y="1673095"/>
                  </a:lnTo>
                  <a:lnTo>
                    <a:pt x="0" y="16730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9" name="TextBox 2">
              <a:extLst>
                <a:ext uri="{FF2B5EF4-FFF2-40B4-BE49-F238E27FC236}">
                  <a16:creationId xmlns:a16="http://schemas.microsoft.com/office/drawing/2014/main" id="{27A85D6B-D1E7-4CF4-BE6B-6CA56318EA9F}"/>
                </a:ext>
              </a:extLst>
            </p:cNvPr>
            <p:cNvSpPr txBox="1"/>
            <p:nvPr/>
          </p:nvSpPr>
          <p:spPr>
            <a:xfrm>
              <a:off x="3515467" y="7190978"/>
              <a:ext cx="1674807" cy="1554143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ts val="13997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400" b="0" i="0" u="none" strike="noStrike" kern="1200" cap="none" spc="-318" normalizeH="0" baseline="0" noProof="0" dirty="0">
                  <a:ln>
                    <a:noFill/>
                  </a:ln>
                  <a:solidFill>
                    <a:srgbClr val="173554"/>
                  </a:solidFill>
                  <a:effectLst/>
                  <a:uLnTx/>
                  <a:uFillTx/>
                  <a:latin typeface="HK Grotesk Bold"/>
                  <a:ea typeface="HK Grotesk Bold"/>
                  <a:cs typeface="HK Grotesk Bold"/>
                  <a:sym typeface="HK Grotesk Bold"/>
                </a:rPr>
                <a:t>cases</a:t>
              </a:r>
            </a:p>
          </p:txBody>
        </p:sp>
      </p:grpSp>
      <p:grpSp>
        <p:nvGrpSpPr>
          <p:cNvPr id="51" name="Группа 50">
            <a:extLst>
              <a:ext uri="{FF2B5EF4-FFF2-40B4-BE49-F238E27FC236}">
                <a16:creationId xmlns:a16="http://schemas.microsoft.com/office/drawing/2014/main" id="{9ADF0749-A6A1-4ABE-B072-F811869184DC}"/>
              </a:ext>
            </a:extLst>
          </p:cNvPr>
          <p:cNvGrpSpPr/>
          <p:nvPr/>
        </p:nvGrpSpPr>
        <p:grpSpPr>
          <a:xfrm>
            <a:off x="7267974" y="1743807"/>
            <a:ext cx="7514826" cy="1829333"/>
            <a:chOff x="7267974" y="1743807"/>
            <a:chExt cx="7514826" cy="1829333"/>
          </a:xfrm>
        </p:grpSpPr>
        <p:grpSp>
          <p:nvGrpSpPr>
            <p:cNvPr id="3" name="Group 3"/>
            <p:cNvGrpSpPr/>
            <p:nvPr/>
          </p:nvGrpSpPr>
          <p:grpSpPr>
            <a:xfrm>
              <a:off x="7267974" y="1743807"/>
              <a:ext cx="7514826" cy="1829333"/>
              <a:chOff x="0" y="0"/>
              <a:chExt cx="12258475" cy="2322627"/>
            </a:xfrm>
          </p:grpSpPr>
          <p:grpSp>
            <p:nvGrpSpPr>
              <p:cNvPr id="4" name="Group 4"/>
              <p:cNvGrpSpPr/>
              <p:nvPr/>
            </p:nvGrpSpPr>
            <p:grpSpPr>
              <a:xfrm>
                <a:off x="0" y="0"/>
                <a:ext cx="12258475" cy="2322627"/>
                <a:chOff x="0" y="0"/>
                <a:chExt cx="9590657" cy="1817153"/>
              </a:xfrm>
            </p:grpSpPr>
            <p:sp>
              <p:nvSpPr>
                <p:cNvPr id="5" name="Freeform 5"/>
                <p:cNvSpPr/>
                <p:nvPr/>
              </p:nvSpPr>
              <p:spPr>
                <a:xfrm>
                  <a:off x="92710" y="106680"/>
                  <a:ext cx="9486517" cy="1697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86517" h="1697773">
                      <a:moveTo>
                        <a:pt x="9459846" y="1508543"/>
                      </a:moveTo>
                      <a:cubicBezTo>
                        <a:pt x="9459846" y="1596173"/>
                        <a:pt x="9383646" y="1667293"/>
                        <a:pt x="9302367" y="1667293"/>
                      </a:cubicBezTo>
                      <a:lnTo>
                        <a:pt x="66040" y="1667293"/>
                      </a:lnTo>
                      <a:cubicBezTo>
                        <a:pt x="43180" y="1667293"/>
                        <a:pt x="20320" y="1662213"/>
                        <a:pt x="0" y="1653323"/>
                      </a:cubicBezTo>
                      <a:cubicBezTo>
                        <a:pt x="26670" y="1681263"/>
                        <a:pt x="63500" y="1697773"/>
                        <a:pt x="154591" y="1697773"/>
                      </a:cubicBezTo>
                      <a:lnTo>
                        <a:pt x="9340467" y="1697773"/>
                      </a:lnTo>
                      <a:cubicBezTo>
                        <a:pt x="9420477" y="1697773"/>
                        <a:pt x="9486517" y="1631733"/>
                        <a:pt x="9486517" y="1551723"/>
                      </a:cubicBezTo>
                      <a:lnTo>
                        <a:pt x="9486517" y="95250"/>
                      </a:lnTo>
                      <a:cubicBezTo>
                        <a:pt x="9486517" y="58420"/>
                        <a:pt x="9472546" y="25400"/>
                        <a:pt x="9450957" y="0"/>
                      </a:cubicBezTo>
                      <a:cubicBezTo>
                        <a:pt x="9457307" y="16510"/>
                        <a:pt x="9459846" y="34290"/>
                        <a:pt x="9459846" y="52070"/>
                      </a:cubicBezTo>
                      <a:lnTo>
                        <a:pt x="9459846" y="1508543"/>
                      </a:lnTo>
                      <a:close/>
                    </a:path>
                  </a:pathLst>
                </a:custGeom>
                <a:solidFill>
                  <a:srgbClr val="173554"/>
                </a:solidFill>
              </p:spPr>
            </p:sp>
            <p:sp>
              <p:nvSpPr>
                <p:cNvPr id="6" name="Freeform 6"/>
                <p:cNvSpPr/>
                <p:nvPr/>
              </p:nvSpPr>
              <p:spPr>
                <a:xfrm>
                  <a:off x="12700" y="12700"/>
                  <a:ext cx="9525887" cy="1748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887" h="1748573">
                      <a:moveTo>
                        <a:pt x="146050" y="1748573"/>
                      </a:moveTo>
                      <a:lnTo>
                        <a:pt x="9379837" y="1748573"/>
                      </a:lnTo>
                      <a:cubicBezTo>
                        <a:pt x="9459847" y="1748573"/>
                        <a:pt x="9525887" y="1682533"/>
                        <a:pt x="9525887" y="1602523"/>
                      </a:cubicBezTo>
                      <a:lnTo>
                        <a:pt x="9525887" y="146050"/>
                      </a:lnTo>
                      <a:cubicBezTo>
                        <a:pt x="9525887" y="66040"/>
                        <a:pt x="9459847" y="0"/>
                        <a:pt x="9379837" y="0"/>
                      </a:cubicBezTo>
                      <a:lnTo>
                        <a:pt x="146050" y="0"/>
                      </a:lnTo>
                      <a:cubicBezTo>
                        <a:pt x="66040" y="0"/>
                        <a:pt x="0" y="66040"/>
                        <a:pt x="0" y="146050"/>
                      </a:cubicBezTo>
                      <a:lnTo>
                        <a:pt x="0" y="1602523"/>
                      </a:lnTo>
                      <a:cubicBezTo>
                        <a:pt x="0" y="1683803"/>
                        <a:pt x="66040" y="1748573"/>
                        <a:pt x="146050" y="1748573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</p:spPr>
            </p:sp>
            <p:sp>
              <p:nvSpPr>
                <p:cNvPr id="7" name="Freeform 7"/>
                <p:cNvSpPr/>
                <p:nvPr/>
              </p:nvSpPr>
              <p:spPr>
                <a:xfrm>
                  <a:off x="0" y="0"/>
                  <a:ext cx="9590657" cy="1817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90657" h="1817153">
                      <a:moveTo>
                        <a:pt x="9527157" y="74930"/>
                      </a:moveTo>
                      <a:cubicBezTo>
                        <a:pt x="9499217" y="30480"/>
                        <a:pt x="9449687" y="0"/>
                        <a:pt x="9392537" y="0"/>
                      </a:cubicBezTo>
                      <a:lnTo>
                        <a:pt x="158750" y="0"/>
                      </a:lnTo>
                      <a:cubicBezTo>
                        <a:pt x="71120" y="0"/>
                        <a:pt x="0" y="71120"/>
                        <a:pt x="0" y="158750"/>
                      </a:cubicBezTo>
                      <a:lnTo>
                        <a:pt x="0" y="1615223"/>
                      </a:lnTo>
                      <a:cubicBezTo>
                        <a:pt x="0" y="1667293"/>
                        <a:pt x="25400" y="1713013"/>
                        <a:pt x="63500" y="1742223"/>
                      </a:cubicBezTo>
                      <a:cubicBezTo>
                        <a:pt x="91440" y="1786673"/>
                        <a:pt x="140970" y="1817153"/>
                        <a:pt x="256443" y="1817153"/>
                      </a:cubicBezTo>
                      <a:lnTo>
                        <a:pt x="9431907" y="1817153"/>
                      </a:lnTo>
                      <a:cubicBezTo>
                        <a:pt x="9519537" y="1817153"/>
                        <a:pt x="9590657" y="1746033"/>
                        <a:pt x="9590657" y="1658403"/>
                      </a:cubicBezTo>
                      <a:lnTo>
                        <a:pt x="9590657" y="201930"/>
                      </a:lnTo>
                      <a:cubicBezTo>
                        <a:pt x="9590656" y="149860"/>
                        <a:pt x="9565256" y="104140"/>
                        <a:pt x="9527157" y="74930"/>
                      </a:cubicBezTo>
                      <a:close/>
                      <a:moveTo>
                        <a:pt x="12700" y="1615223"/>
                      </a:moveTo>
                      <a:lnTo>
                        <a:pt x="12700" y="158750"/>
                      </a:lnTo>
                      <a:cubicBezTo>
                        <a:pt x="12700" y="78740"/>
                        <a:pt x="78740" y="12700"/>
                        <a:pt x="158750" y="12700"/>
                      </a:cubicBezTo>
                      <a:lnTo>
                        <a:pt x="9392537" y="12700"/>
                      </a:lnTo>
                      <a:cubicBezTo>
                        <a:pt x="9472547" y="12700"/>
                        <a:pt x="9538587" y="78740"/>
                        <a:pt x="9538587" y="158750"/>
                      </a:cubicBezTo>
                      <a:lnTo>
                        <a:pt x="9538587" y="1615223"/>
                      </a:lnTo>
                      <a:cubicBezTo>
                        <a:pt x="9538587" y="1695233"/>
                        <a:pt x="9472547" y="1761273"/>
                        <a:pt x="9392537" y="1761273"/>
                      </a:cubicBezTo>
                      <a:lnTo>
                        <a:pt x="158750" y="1761273"/>
                      </a:lnTo>
                      <a:cubicBezTo>
                        <a:pt x="78740" y="1761273"/>
                        <a:pt x="12700" y="1696503"/>
                        <a:pt x="12700" y="1615223"/>
                      </a:cubicBezTo>
                      <a:close/>
                      <a:moveTo>
                        <a:pt x="9579227" y="1658403"/>
                      </a:moveTo>
                      <a:cubicBezTo>
                        <a:pt x="9579227" y="1738413"/>
                        <a:pt x="9511917" y="1804453"/>
                        <a:pt x="9431907" y="1804453"/>
                      </a:cubicBezTo>
                      <a:lnTo>
                        <a:pt x="256443" y="1804453"/>
                      </a:lnTo>
                      <a:cubicBezTo>
                        <a:pt x="157480" y="1804453"/>
                        <a:pt x="120650" y="1787943"/>
                        <a:pt x="93980" y="1760003"/>
                      </a:cubicBezTo>
                      <a:cubicBezTo>
                        <a:pt x="114300" y="1768893"/>
                        <a:pt x="135890" y="1773973"/>
                        <a:pt x="160020" y="1773973"/>
                      </a:cubicBezTo>
                      <a:lnTo>
                        <a:pt x="9393807" y="1773973"/>
                      </a:lnTo>
                      <a:cubicBezTo>
                        <a:pt x="9481437" y="1773973"/>
                        <a:pt x="9552557" y="1702853"/>
                        <a:pt x="9552557" y="1615223"/>
                      </a:cubicBezTo>
                      <a:lnTo>
                        <a:pt x="9552557" y="158750"/>
                      </a:lnTo>
                      <a:cubicBezTo>
                        <a:pt x="9552557" y="140970"/>
                        <a:pt x="9548747" y="123190"/>
                        <a:pt x="9543667" y="106680"/>
                      </a:cubicBezTo>
                      <a:cubicBezTo>
                        <a:pt x="9565257" y="132080"/>
                        <a:pt x="9579227" y="165100"/>
                        <a:pt x="9579227" y="201930"/>
                      </a:cubicBezTo>
                      <a:lnTo>
                        <a:pt x="9579227" y="1658403"/>
                      </a:lnTo>
                      <a:close/>
                    </a:path>
                  </a:pathLst>
                </a:custGeom>
                <a:solidFill>
                  <a:srgbClr val="173554"/>
                </a:solidFill>
              </p:spPr>
            </p:sp>
          </p:grpSp>
          <p:sp>
            <p:nvSpPr>
              <p:cNvPr id="8" name="TextBox 8"/>
              <p:cNvSpPr txBox="1"/>
              <p:nvPr/>
            </p:nvSpPr>
            <p:spPr>
              <a:xfrm>
                <a:off x="1141272" y="731364"/>
                <a:ext cx="6638447" cy="490010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416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73554"/>
                    </a:solidFill>
                    <a:effectLst/>
                    <a:uLnTx/>
                    <a:uFillTx/>
                    <a:latin typeface="Open Sans"/>
                    <a:ea typeface="Open Sans"/>
                    <a:cs typeface="Open Sans"/>
                    <a:sym typeface="Open Sans"/>
                  </a:rPr>
                  <a:t>camelCase</a:t>
                </a:r>
                <a:endParaRPr kumimoji="0" lang="ru-RU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173554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661191DA-45B2-4B1C-9CFA-9760097E8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85432" y="1759648"/>
              <a:ext cx="2344967" cy="1726666"/>
            </a:xfrm>
            <a:prstGeom prst="rect">
              <a:avLst/>
            </a:prstGeom>
          </p:spPr>
        </p:pic>
      </p:grpSp>
      <p:grpSp>
        <p:nvGrpSpPr>
          <p:cNvPr id="65" name="Группа 64">
            <a:extLst>
              <a:ext uri="{FF2B5EF4-FFF2-40B4-BE49-F238E27FC236}">
                <a16:creationId xmlns:a16="http://schemas.microsoft.com/office/drawing/2014/main" id="{FD369087-393D-4823-A7E7-0E82B8640240}"/>
              </a:ext>
            </a:extLst>
          </p:cNvPr>
          <p:cNvGrpSpPr/>
          <p:nvPr/>
        </p:nvGrpSpPr>
        <p:grpSpPr>
          <a:xfrm>
            <a:off x="14304522" y="774339"/>
            <a:ext cx="3924300" cy="8738322"/>
            <a:chOff x="14304522" y="774339"/>
            <a:chExt cx="3924300" cy="8738322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F1FFDA52-70B2-4173-84D5-5FF6C8BFED0D}"/>
                </a:ext>
              </a:extLst>
            </p:cNvPr>
            <p:cNvSpPr/>
            <p:nvPr/>
          </p:nvSpPr>
          <p:spPr>
            <a:xfrm>
              <a:off x="14304522" y="774339"/>
              <a:ext cx="3924300" cy="8738322"/>
            </a:xfrm>
            <a:custGeom>
              <a:avLst/>
              <a:gdLst/>
              <a:ahLst/>
              <a:cxnLst/>
              <a:rect l="l" t="t" r="r" b="b"/>
              <a:pathLst>
                <a:path w="1009442" h="2247746">
                  <a:moveTo>
                    <a:pt x="0" y="0"/>
                  </a:moveTo>
                  <a:lnTo>
                    <a:pt x="1009442" y="0"/>
                  </a:lnTo>
                  <a:lnTo>
                    <a:pt x="1009442" y="2247746"/>
                  </a:lnTo>
                  <a:lnTo>
                    <a:pt x="0" y="22477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2BE9F9B-3023-4F93-90D5-380CF9C9426C}"/>
                </a:ext>
              </a:extLst>
            </p:cNvPr>
            <p:cNvSpPr txBox="1"/>
            <p:nvPr/>
          </p:nvSpPr>
          <p:spPr>
            <a:xfrm rot="20994777">
              <a:off x="15612861" y="2708292"/>
              <a:ext cx="1543384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spc="-318" dirty="0">
                  <a:solidFill>
                    <a:srgbClr val="173554"/>
                  </a:solidFill>
                  <a:latin typeface="HK Grotesk Bold"/>
                </a:rPr>
                <a:t>PEP 8</a:t>
              </a:r>
              <a:endParaRPr lang="ru-RU" sz="2800" spc="-318" dirty="0">
                <a:solidFill>
                  <a:srgbClr val="173554"/>
                </a:solidFill>
                <a:latin typeface="HK Grotesk Bold"/>
              </a:endParaRPr>
            </a:p>
          </p:txBody>
        </p:sp>
      </p:grpSp>
      <p:grpSp>
        <p:nvGrpSpPr>
          <p:cNvPr id="63" name="Группа 62">
            <a:extLst>
              <a:ext uri="{FF2B5EF4-FFF2-40B4-BE49-F238E27FC236}">
                <a16:creationId xmlns:a16="http://schemas.microsoft.com/office/drawing/2014/main" id="{C818975E-3D89-4B91-BECD-6C8E0069E530}"/>
              </a:ext>
            </a:extLst>
          </p:cNvPr>
          <p:cNvGrpSpPr/>
          <p:nvPr/>
        </p:nvGrpSpPr>
        <p:grpSpPr>
          <a:xfrm>
            <a:off x="6505891" y="5800143"/>
            <a:ext cx="4939794" cy="2438900"/>
            <a:chOff x="250480" y="3423159"/>
            <a:chExt cx="4939794" cy="2438900"/>
          </a:xfrm>
        </p:grpSpPr>
        <p:grpSp>
          <p:nvGrpSpPr>
            <p:cNvPr id="21" name="Group 4">
              <a:extLst>
                <a:ext uri="{FF2B5EF4-FFF2-40B4-BE49-F238E27FC236}">
                  <a16:creationId xmlns:a16="http://schemas.microsoft.com/office/drawing/2014/main" id="{B978B18C-0D9C-48C2-93EF-58A113F70B6E}"/>
                </a:ext>
              </a:extLst>
            </p:cNvPr>
            <p:cNvGrpSpPr/>
            <p:nvPr/>
          </p:nvGrpSpPr>
          <p:grpSpPr>
            <a:xfrm>
              <a:off x="250480" y="3761539"/>
              <a:ext cx="4939794" cy="2100520"/>
              <a:chOff x="0" y="0"/>
              <a:chExt cx="9590657" cy="1817153"/>
            </a:xfrm>
          </p:grpSpPr>
          <p:sp>
            <p:nvSpPr>
              <p:cNvPr id="23" name="Freeform 5">
                <a:extLst>
                  <a:ext uri="{FF2B5EF4-FFF2-40B4-BE49-F238E27FC236}">
                    <a16:creationId xmlns:a16="http://schemas.microsoft.com/office/drawing/2014/main" id="{8AD30A2B-9AB4-4315-B8DF-36E65102A4F2}"/>
                  </a:ext>
                </a:extLst>
              </p:cNvPr>
              <p:cNvSpPr/>
              <p:nvPr/>
            </p:nvSpPr>
            <p:spPr>
              <a:xfrm>
                <a:off x="92710" y="106680"/>
                <a:ext cx="9486517" cy="1697773"/>
              </a:xfrm>
              <a:custGeom>
                <a:avLst/>
                <a:gdLst/>
                <a:ahLst/>
                <a:cxnLst/>
                <a:rect l="l" t="t" r="r" b="b"/>
                <a:pathLst>
                  <a:path w="9486517" h="1697773">
                    <a:moveTo>
                      <a:pt x="9459846" y="1508543"/>
                    </a:moveTo>
                    <a:cubicBezTo>
                      <a:pt x="9459846" y="1596173"/>
                      <a:pt x="9383646" y="1667293"/>
                      <a:pt x="9302367" y="1667293"/>
                    </a:cubicBezTo>
                    <a:lnTo>
                      <a:pt x="66040" y="1667293"/>
                    </a:lnTo>
                    <a:cubicBezTo>
                      <a:pt x="43180" y="1667293"/>
                      <a:pt x="20320" y="1662213"/>
                      <a:pt x="0" y="1653323"/>
                    </a:cubicBezTo>
                    <a:cubicBezTo>
                      <a:pt x="26670" y="1681263"/>
                      <a:pt x="63500" y="1697773"/>
                      <a:pt x="154591" y="1697773"/>
                    </a:cubicBezTo>
                    <a:lnTo>
                      <a:pt x="9340467" y="1697773"/>
                    </a:lnTo>
                    <a:cubicBezTo>
                      <a:pt x="9420477" y="1697773"/>
                      <a:pt x="9486517" y="1631733"/>
                      <a:pt x="9486517" y="1551723"/>
                    </a:cubicBezTo>
                    <a:lnTo>
                      <a:pt x="9486517" y="95250"/>
                    </a:lnTo>
                    <a:cubicBezTo>
                      <a:pt x="9486517" y="58420"/>
                      <a:pt x="9472546" y="25400"/>
                      <a:pt x="9450957" y="0"/>
                    </a:cubicBezTo>
                    <a:cubicBezTo>
                      <a:pt x="9457307" y="16510"/>
                      <a:pt x="9459846" y="34290"/>
                      <a:pt x="9459846" y="52070"/>
                    </a:cubicBezTo>
                    <a:lnTo>
                      <a:pt x="9459846" y="1508543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  <p:sp>
            <p:nvSpPr>
              <p:cNvPr id="24" name="Freeform 6">
                <a:extLst>
                  <a:ext uri="{FF2B5EF4-FFF2-40B4-BE49-F238E27FC236}">
                    <a16:creationId xmlns:a16="http://schemas.microsoft.com/office/drawing/2014/main" id="{866B5454-E40D-4E68-A62D-FC4ABF7FF99E}"/>
                  </a:ext>
                </a:extLst>
              </p:cNvPr>
              <p:cNvSpPr/>
              <p:nvPr/>
            </p:nvSpPr>
            <p:spPr>
              <a:xfrm>
                <a:off x="12701" y="12700"/>
                <a:ext cx="9525887" cy="1748573"/>
              </a:xfrm>
              <a:custGeom>
                <a:avLst/>
                <a:gdLst/>
                <a:ahLst/>
                <a:cxnLst/>
                <a:rect l="l" t="t" r="r" b="b"/>
                <a:pathLst>
                  <a:path w="9525887" h="1748573">
                    <a:moveTo>
                      <a:pt x="146050" y="1748573"/>
                    </a:moveTo>
                    <a:lnTo>
                      <a:pt x="9379837" y="1748573"/>
                    </a:lnTo>
                    <a:cubicBezTo>
                      <a:pt x="9459847" y="1748573"/>
                      <a:pt x="9525887" y="1682533"/>
                      <a:pt x="9525887" y="1602523"/>
                    </a:cubicBezTo>
                    <a:lnTo>
                      <a:pt x="9525887" y="146050"/>
                    </a:lnTo>
                    <a:cubicBezTo>
                      <a:pt x="9525887" y="66040"/>
                      <a:pt x="9459847" y="0"/>
                      <a:pt x="9379837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1602523"/>
                    </a:lnTo>
                    <a:cubicBezTo>
                      <a:pt x="0" y="1683803"/>
                      <a:pt x="66040" y="1748573"/>
                      <a:pt x="146050" y="1748573"/>
                    </a:cubicBezTo>
                    <a:close/>
                  </a:path>
                </a:pathLst>
              </a:custGeom>
              <a:solidFill>
                <a:srgbClr val="F4F4F4"/>
              </a:solidFill>
            </p:spPr>
          </p:sp>
          <p:sp>
            <p:nvSpPr>
              <p:cNvPr id="25" name="Freeform 7">
                <a:extLst>
                  <a:ext uri="{FF2B5EF4-FFF2-40B4-BE49-F238E27FC236}">
                    <a16:creationId xmlns:a16="http://schemas.microsoft.com/office/drawing/2014/main" id="{4BA20182-AF13-4836-9D1E-2B7476F160BB}"/>
                  </a:ext>
                </a:extLst>
              </p:cNvPr>
              <p:cNvSpPr/>
              <p:nvPr/>
            </p:nvSpPr>
            <p:spPr>
              <a:xfrm>
                <a:off x="0" y="0"/>
                <a:ext cx="9590657" cy="1817153"/>
              </a:xfrm>
              <a:custGeom>
                <a:avLst/>
                <a:gdLst/>
                <a:ahLst/>
                <a:cxnLst/>
                <a:rect l="l" t="t" r="r" b="b"/>
                <a:pathLst>
                  <a:path w="9590657" h="1817153">
                    <a:moveTo>
                      <a:pt x="9527157" y="74930"/>
                    </a:moveTo>
                    <a:cubicBezTo>
                      <a:pt x="9499217" y="30480"/>
                      <a:pt x="9449687" y="0"/>
                      <a:pt x="9392537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1615223"/>
                    </a:lnTo>
                    <a:cubicBezTo>
                      <a:pt x="0" y="1667293"/>
                      <a:pt x="25400" y="1713013"/>
                      <a:pt x="63500" y="1742223"/>
                    </a:cubicBezTo>
                    <a:cubicBezTo>
                      <a:pt x="91440" y="1786673"/>
                      <a:pt x="140970" y="1817153"/>
                      <a:pt x="256443" y="1817153"/>
                    </a:cubicBezTo>
                    <a:lnTo>
                      <a:pt x="9431907" y="1817153"/>
                    </a:lnTo>
                    <a:cubicBezTo>
                      <a:pt x="9519537" y="1817153"/>
                      <a:pt x="9590657" y="1746033"/>
                      <a:pt x="9590657" y="1658403"/>
                    </a:cubicBezTo>
                    <a:lnTo>
                      <a:pt x="9590657" y="201930"/>
                    </a:lnTo>
                    <a:cubicBezTo>
                      <a:pt x="9590656" y="149860"/>
                      <a:pt x="9565256" y="104140"/>
                      <a:pt x="9527157" y="74930"/>
                    </a:cubicBezTo>
                    <a:close/>
                    <a:moveTo>
                      <a:pt x="12700" y="1615223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9392537" y="12700"/>
                    </a:lnTo>
                    <a:cubicBezTo>
                      <a:pt x="9472547" y="12700"/>
                      <a:pt x="9538587" y="78740"/>
                      <a:pt x="9538587" y="158750"/>
                    </a:cubicBezTo>
                    <a:lnTo>
                      <a:pt x="9538587" y="1615223"/>
                    </a:lnTo>
                    <a:cubicBezTo>
                      <a:pt x="9538587" y="1695233"/>
                      <a:pt x="9472547" y="1761273"/>
                      <a:pt x="9392537" y="1761273"/>
                    </a:cubicBezTo>
                    <a:lnTo>
                      <a:pt x="158750" y="1761273"/>
                    </a:lnTo>
                    <a:cubicBezTo>
                      <a:pt x="78740" y="1761273"/>
                      <a:pt x="12700" y="1696503"/>
                      <a:pt x="12700" y="1615223"/>
                    </a:cubicBezTo>
                    <a:close/>
                    <a:moveTo>
                      <a:pt x="9579227" y="1658403"/>
                    </a:moveTo>
                    <a:cubicBezTo>
                      <a:pt x="9579227" y="1738413"/>
                      <a:pt x="9511917" y="1804453"/>
                      <a:pt x="9431907" y="1804453"/>
                    </a:cubicBezTo>
                    <a:lnTo>
                      <a:pt x="256443" y="1804453"/>
                    </a:lnTo>
                    <a:cubicBezTo>
                      <a:pt x="157480" y="1804453"/>
                      <a:pt x="120650" y="1787943"/>
                      <a:pt x="93980" y="1760003"/>
                    </a:cubicBezTo>
                    <a:cubicBezTo>
                      <a:pt x="114300" y="1768893"/>
                      <a:pt x="135890" y="1773973"/>
                      <a:pt x="160020" y="1773973"/>
                    </a:cubicBezTo>
                    <a:lnTo>
                      <a:pt x="9393807" y="1773973"/>
                    </a:lnTo>
                    <a:cubicBezTo>
                      <a:pt x="9481437" y="1773973"/>
                      <a:pt x="9552557" y="1702853"/>
                      <a:pt x="9552557" y="1615223"/>
                    </a:cubicBezTo>
                    <a:lnTo>
                      <a:pt x="9552557" y="158750"/>
                    </a:lnTo>
                    <a:cubicBezTo>
                      <a:pt x="9552557" y="140970"/>
                      <a:pt x="9548747" y="123190"/>
                      <a:pt x="9543667" y="106680"/>
                    </a:cubicBezTo>
                    <a:cubicBezTo>
                      <a:pt x="9565257" y="132080"/>
                      <a:pt x="9579227" y="165100"/>
                      <a:pt x="9579227" y="201930"/>
                    </a:cubicBezTo>
                    <a:lnTo>
                      <a:pt x="9579227" y="1658403"/>
                    </a:lnTo>
                    <a:close/>
                  </a:path>
                </a:pathLst>
              </a:custGeom>
              <a:solidFill>
                <a:srgbClr val="173554"/>
              </a:solidFill>
            </p:spPr>
          </p:sp>
        </p:grpSp>
        <p:sp>
          <p:nvSpPr>
            <p:cNvPr id="22" name="TextBox 8">
              <a:extLst>
                <a:ext uri="{FF2B5EF4-FFF2-40B4-BE49-F238E27FC236}">
                  <a16:creationId xmlns:a16="http://schemas.microsoft.com/office/drawing/2014/main" id="{ECBDBC68-605B-4E7E-9D9C-D8325602ABE7}"/>
                </a:ext>
              </a:extLst>
            </p:cNvPr>
            <p:cNvSpPr txBox="1"/>
            <p:nvPr/>
          </p:nvSpPr>
          <p:spPr>
            <a:xfrm>
              <a:off x="1803739" y="4405718"/>
              <a:ext cx="3155308" cy="44315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416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173554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rPr>
                <a:t>PascalCase</a:t>
              </a:r>
              <a:endPara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pic>
          <p:nvPicPr>
            <p:cNvPr id="42" name="Рисунок 41">
              <a:extLst>
                <a:ext uri="{FF2B5EF4-FFF2-40B4-BE49-F238E27FC236}">
                  <a16:creationId xmlns:a16="http://schemas.microsoft.com/office/drawing/2014/main" id="{B24C9136-6A65-4AF3-B885-1B86FA217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3892" y="3423159"/>
              <a:ext cx="1527645" cy="2258050"/>
            </a:xfrm>
            <a:prstGeom prst="rect">
              <a:avLst/>
            </a:prstGeom>
          </p:spPr>
        </p:pic>
      </p:grpSp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1966574E-3700-4C05-980D-913D1E3C9854}"/>
              </a:ext>
            </a:extLst>
          </p:cNvPr>
          <p:cNvGrpSpPr/>
          <p:nvPr/>
        </p:nvGrpSpPr>
        <p:grpSpPr>
          <a:xfrm>
            <a:off x="8432904" y="3925706"/>
            <a:ext cx="5623369" cy="2044760"/>
            <a:chOff x="9144000" y="3941388"/>
            <a:chExt cx="5623369" cy="2044760"/>
          </a:xfrm>
        </p:grpSpPr>
        <p:grpSp>
          <p:nvGrpSpPr>
            <p:cNvPr id="26" name="Group 3">
              <a:extLst>
                <a:ext uri="{FF2B5EF4-FFF2-40B4-BE49-F238E27FC236}">
                  <a16:creationId xmlns:a16="http://schemas.microsoft.com/office/drawing/2014/main" id="{1E9892D0-AD6F-46AB-A6B3-BA853E97835A}"/>
                </a:ext>
              </a:extLst>
            </p:cNvPr>
            <p:cNvGrpSpPr/>
            <p:nvPr/>
          </p:nvGrpSpPr>
          <p:grpSpPr>
            <a:xfrm>
              <a:off x="9144000" y="3941388"/>
              <a:ext cx="5623369" cy="2044760"/>
              <a:chOff x="0" y="0"/>
              <a:chExt cx="12258475" cy="2322627"/>
            </a:xfrm>
          </p:grpSpPr>
          <p:grpSp>
            <p:nvGrpSpPr>
              <p:cNvPr id="27" name="Group 4">
                <a:extLst>
                  <a:ext uri="{FF2B5EF4-FFF2-40B4-BE49-F238E27FC236}">
                    <a16:creationId xmlns:a16="http://schemas.microsoft.com/office/drawing/2014/main" id="{A401DDF9-1B1A-459C-817A-9820C300274D}"/>
                  </a:ext>
                </a:extLst>
              </p:cNvPr>
              <p:cNvGrpSpPr/>
              <p:nvPr/>
            </p:nvGrpSpPr>
            <p:grpSpPr>
              <a:xfrm>
                <a:off x="0" y="0"/>
                <a:ext cx="12258475" cy="2322627"/>
                <a:chOff x="0" y="0"/>
                <a:chExt cx="9590657" cy="1817153"/>
              </a:xfrm>
            </p:grpSpPr>
            <p:sp>
              <p:nvSpPr>
                <p:cNvPr id="29" name="Freeform 5">
                  <a:extLst>
                    <a:ext uri="{FF2B5EF4-FFF2-40B4-BE49-F238E27FC236}">
                      <a16:creationId xmlns:a16="http://schemas.microsoft.com/office/drawing/2014/main" id="{2FAF2C7B-89A2-4051-900A-E8DA1014966B}"/>
                    </a:ext>
                  </a:extLst>
                </p:cNvPr>
                <p:cNvSpPr/>
                <p:nvPr/>
              </p:nvSpPr>
              <p:spPr>
                <a:xfrm>
                  <a:off x="92710" y="106680"/>
                  <a:ext cx="9486517" cy="1697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86517" h="1697773">
                      <a:moveTo>
                        <a:pt x="9459846" y="1508543"/>
                      </a:moveTo>
                      <a:cubicBezTo>
                        <a:pt x="9459846" y="1596173"/>
                        <a:pt x="9383646" y="1667293"/>
                        <a:pt x="9302367" y="1667293"/>
                      </a:cubicBezTo>
                      <a:lnTo>
                        <a:pt x="66040" y="1667293"/>
                      </a:lnTo>
                      <a:cubicBezTo>
                        <a:pt x="43180" y="1667293"/>
                        <a:pt x="20320" y="1662213"/>
                        <a:pt x="0" y="1653323"/>
                      </a:cubicBezTo>
                      <a:cubicBezTo>
                        <a:pt x="26670" y="1681263"/>
                        <a:pt x="63500" y="1697773"/>
                        <a:pt x="154591" y="1697773"/>
                      </a:cubicBezTo>
                      <a:lnTo>
                        <a:pt x="9340467" y="1697773"/>
                      </a:lnTo>
                      <a:cubicBezTo>
                        <a:pt x="9420477" y="1697773"/>
                        <a:pt x="9486517" y="1631733"/>
                        <a:pt x="9486517" y="1551723"/>
                      </a:cubicBezTo>
                      <a:lnTo>
                        <a:pt x="9486517" y="95250"/>
                      </a:lnTo>
                      <a:cubicBezTo>
                        <a:pt x="9486517" y="58420"/>
                        <a:pt x="9472546" y="25400"/>
                        <a:pt x="9450957" y="0"/>
                      </a:cubicBezTo>
                      <a:cubicBezTo>
                        <a:pt x="9457307" y="16510"/>
                        <a:pt x="9459846" y="34290"/>
                        <a:pt x="9459846" y="52070"/>
                      </a:cubicBezTo>
                      <a:lnTo>
                        <a:pt x="9459846" y="1508543"/>
                      </a:lnTo>
                      <a:close/>
                    </a:path>
                  </a:pathLst>
                </a:custGeom>
                <a:solidFill>
                  <a:srgbClr val="173554"/>
                </a:solidFill>
              </p:spPr>
            </p:sp>
            <p:sp>
              <p:nvSpPr>
                <p:cNvPr id="30" name="Freeform 6">
                  <a:extLst>
                    <a:ext uri="{FF2B5EF4-FFF2-40B4-BE49-F238E27FC236}">
                      <a16:creationId xmlns:a16="http://schemas.microsoft.com/office/drawing/2014/main" id="{6BF27132-8BF1-4589-B7DB-56164443031B}"/>
                    </a:ext>
                  </a:extLst>
                </p:cNvPr>
                <p:cNvSpPr/>
                <p:nvPr/>
              </p:nvSpPr>
              <p:spPr>
                <a:xfrm>
                  <a:off x="12700" y="12700"/>
                  <a:ext cx="9525887" cy="1748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887" h="1748573">
                      <a:moveTo>
                        <a:pt x="146050" y="1748573"/>
                      </a:moveTo>
                      <a:lnTo>
                        <a:pt x="9379837" y="1748573"/>
                      </a:lnTo>
                      <a:cubicBezTo>
                        <a:pt x="9459847" y="1748573"/>
                        <a:pt x="9525887" y="1682533"/>
                        <a:pt x="9525887" y="1602523"/>
                      </a:cubicBezTo>
                      <a:lnTo>
                        <a:pt x="9525887" y="146050"/>
                      </a:lnTo>
                      <a:cubicBezTo>
                        <a:pt x="9525887" y="66040"/>
                        <a:pt x="9459847" y="0"/>
                        <a:pt x="9379837" y="0"/>
                      </a:cubicBezTo>
                      <a:lnTo>
                        <a:pt x="146050" y="0"/>
                      </a:lnTo>
                      <a:cubicBezTo>
                        <a:pt x="66040" y="0"/>
                        <a:pt x="0" y="66040"/>
                        <a:pt x="0" y="146050"/>
                      </a:cubicBezTo>
                      <a:lnTo>
                        <a:pt x="0" y="1602523"/>
                      </a:lnTo>
                      <a:cubicBezTo>
                        <a:pt x="0" y="1683803"/>
                        <a:pt x="66040" y="1748573"/>
                        <a:pt x="146050" y="1748573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</p:spPr>
            </p:sp>
            <p:sp>
              <p:nvSpPr>
                <p:cNvPr id="31" name="Freeform 7">
                  <a:extLst>
                    <a:ext uri="{FF2B5EF4-FFF2-40B4-BE49-F238E27FC236}">
                      <a16:creationId xmlns:a16="http://schemas.microsoft.com/office/drawing/2014/main" id="{1350FC03-E88F-4DE0-A2AB-61CC7C9D921F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9590657" cy="1817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90657" h="1817153">
                      <a:moveTo>
                        <a:pt x="9527157" y="74930"/>
                      </a:moveTo>
                      <a:cubicBezTo>
                        <a:pt x="9499217" y="30480"/>
                        <a:pt x="9449687" y="0"/>
                        <a:pt x="9392537" y="0"/>
                      </a:cubicBezTo>
                      <a:lnTo>
                        <a:pt x="158750" y="0"/>
                      </a:lnTo>
                      <a:cubicBezTo>
                        <a:pt x="71120" y="0"/>
                        <a:pt x="0" y="71120"/>
                        <a:pt x="0" y="158750"/>
                      </a:cubicBezTo>
                      <a:lnTo>
                        <a:pt x="0" y="1615223"/>
                      </a:lnTo>
                      <a:cubicBezTo>
                        <a:pt x="0" y="1667293"/>
                        <a:pt x="25400" y="1713013"/>
                        <a:pt x="63500" y="1742223"/>
                      </a:cubicBezTo>
                      <a:cubicBezTo>
                        <a:pt x="91440" y="1786673"/>
                        <a:pt x="140970" y="1817153"/>
                        <a:pt x="256443" y="1817153"/>
                      </a:cubicBezTo>
                      <a:lnTo>
                        <a:pt x="9431907" y="1817153"/>
                      </a:lnTo>
                      <a:cubicBezTo>
                        <a:pt x="9519537" y="1817153"/>
                        <a:pt x="9590657" y="1746033"/>
                        <a:pt x="9590657" y="1658403"/>
                      </a:cubicBezTo>
                      <a:lnTo>
                        <a:pt x="9590657" y="201930"/>
                      </a:lnTo>
                      <a:cubicBezTo>
                        <a:pt x="9590656" y="149860"/>
                        <a:pt x="9565256" y="104140"/>
                        <a:pt x="9527157" y="74930"/>
                      </a:cubicBezTo>
                      <a:close/>
                      <a:moveTo>
                        <a:pt x="12700" y="1615223"/>
                      </a:moveTo>
                      <a:lnTo>
                        <a:pt x="12700" y="158750"/>
                      </a:lnTo>
                      <a:cubicBezTo>
                        <a:pt x="12700" y="78740"/>
                        <a:pt x="78740" y="12700"/>
                        <a:pt x="158750" y="12700"/>
                      </a:cubicBezTo>
                      <a:lnTo>
                        <a:pt x="9392537" y="12700"/>
                      </a:lnTo>
                      <a:cubicBezTo>
                        <a:pt x="9472547" y="12700"/>
                        <a:pt x="9538587" y="78740"/>
                        <a:pt x="9538587" y="158750"/>
                      </a:cubicBezTo>
                      <a:lnTo>
                        <a:pt x="9538587" y="1615223"/>
                      </a:lnTo>
                      <a:cubicBezTo>
                        <a:pt x="9538587" y="1695233"/>
                        <a:pt x="9472547" y="1761273"/>
                        <a:pt x="9392537" y="1761273"/>
                      </a:cubicBezTo>
                      <a:lnTo>
                        <a:pt x="158750" y="1761273"/>
                      </a:lnTo>
                      <a:cubicBezTo>
                        <a:pt x="78740" y="1761273"/>
                        <a:pt x="12700" y="1696503"/>
                        <a:pt x="12700" y="1615223"/>
                      </a:cubicBezTo>
                      <a:close/>
                      <a:moveTo>
                        <a:pt x="9579227" y="1658403"/>
                      </a:moveTo>
                      <a:cubicBezTo>
                        <a:pt x="9579227" y="1738413"/>
                        <a:pt x="9511917" y="1804453"/>
                        <a:pt x="9431907" y="1804453"/>
                      </a:cubicBezTo>
                      <a:lnTo>
                        <a:pt x="256443" y="1804453"/>
                      </a:lnTo>
                      <a:cubicBezTo>
                        <a:pt x="157480" y="1804453"/>
                        <a:pt x="120650" y="1787943"/>
                        <a:pt x="93980" y="1760003"/>
                      </a:cubicBezTo>
                      <a:cubicBezTo>
                        <a:pt x="114300" y="1768893"/>
                        <a:pt x="135890" y="1773973"/>
                        <a:pt x="160020" y="1773973"/>
                      </a:cubicBezTo>
                      <a:lnTo>
                        <a:pt x="9393807" y="1773973"/>
                      </a:lnTo>
                      <a:cubicBezTo>
                        <a:pt x="9481437" y="1773973"/>
                        <a:pt x="9552557" y="1702853"/>
                        <a:pt x="9552557" y="1615223"/>
                      </a:cubicBezTo>
                      <a:lnTo>
                        <a:pt x="9552557" y="158750"/>
                      </a:lnTo>
                      <a:cubicBezTo>
                        <a:pt x="9552557" y="140970"/>
                        <a:pt x="9548747" y="123190"/>
                        <a:pt x="9543667" y="106680"/>
                      </a:cubicBezTo>
                      <a:cubicBezTo>
                        <a:pt x="9565257" y="132080"/>
                        <a:pt x="9579227" y="165100"/>
                        <a:pt x="9579227" y="201930"/>
                      </a:cubicBezTo>
                      <a:lnTo>
                        <a:pt x="9579227" y="1658403"/>
                      </a:lnTo>
                      <a:close/>
                    </a:path>
                  </a:pathLst>
                </a:custGeom>
                <a:solidFill>
                  <a:srgbClr val="173554"/>
                </a:solidFill>
              </p:spPr>
            </p:sp>
          </p:grpSp>
          <p:sp>
            <p:nvSpPr>
              <p:cNvPr id="28" name="TextBox 8">
                <a:extLst>
                  <a:ext uri="{FF2B5EF4-FFF2-40B4-BE49-F238E27FC236}">
                    <a16:creationId xmlns:a16="http://schemas.microsoft.com/office/drawing/2014/main" id="{1B493266-57B4-4194-B783-3C65C94BF465}"/>
                  </a:ext>
                </a:extLst>
              </p:cNvPr>
              <p:cNvSpPr txBox="1"/>
              <p:nvPr/>
            </p:nvSpPr>
            <p:spPr>
              <a:xfrm>
                <a:off x="6020775" y="671129"/>
                <a:ext cx="5810694" cy="579172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416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73554"/>
                    </a:solidFill>
                    <a:effectLst/>
                    <a:uLnTx/>
                    <a:uFillTx/>
                    <a:latin typeface="Open Sans"/>
                    <a:ea typeface="Open Sans"/>
                    <a:cs typeface="Open Sans"/>
                    <a:sym typeface="Open Sans"/>
                  </a:rPr>
                  <a:t>snake_case</a:t>
                </a:r>
                <a:endParaRPr kumimoji="0" lang="ru-RU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173554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id="{36BFD228-7B80-4AFA-AD9F-F1C3720E7C6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0304" y="4053623"/>
              <a:ext cx="1726447" cy="1726447"/>
            </a:xfrm>
            <a:prstGeom prst="rect">
              <a:avLst/>
            </a:prstGeom>
          </p:spPr>
        </p:pic>
      </p:grpSp>
      <p:grpSp>
        <p:nvGrpSpPr>
          <p:cNvPr id="53" name="Группа 52">
            <a:extLst>
              <a:ext uri="{FF2B5EF4-FFF2-40B4-BE49-F238E27FC236}">
                <a16:creationId xmlns:a16="http://schemas.microsoft.com/office/drawing/2014/main" id="{92939CEC-CDAE-452E-A185-C52805ED52EC}"/>
              </a:ext>
            </a:extLst>
          </p:cNvPr>
          <p:cNvGrpSpPr/>
          <p:nvPr/>
        </p:nvGrpSpPr>
        <p:grpSpPr>
          <a:xfrm>
            <a:off x="6583053" y="8577423"/>
            <a:ext cx="6807300" cy="1435792"/>
            <a:chOff x="6313326" y="8435798"/>
            <a:chExt cx="6807300" cy="1435792"/>
          </a:xfrm>
        </p:grpSpPr>
        <p:grpSp>
          <p:nvGrpSpPr>
            <p:cNvPr id="32" name="Group 3">
              <a:extLst>
                <a:ext uri="{FF2B5EF4-FFF2-40B4-BE49-F238E27FC236}">
                  <a16:creationId xmlns:a16="http://schemas.microsoft.com/office/drawing/2014/main" id="{35D46FB3-3F45-4D96-A1B8-7B26D284127C}"/>
                </a:ext>
              </a:extLst>
            </p:cNvPr>
            <p:cNvGrpSpPr/>
            <p:nvPr/>
          </p:nvGrpSpPr>
          <p:grpSpPr>
            <a:xfrm>
              <a:off x="6313326" y="8435798"/>
              <a:ext cx="6607520" cy="1334110"/>
              <a:chOff x="0" y="0"/>
              <a:chExt cx="12258475" cy="2322627"/>
            </a:xfrm>
          </p:grpSpPr>
          <p:grpSp>
            <p:nvGrpSpPr>
              <p:cNvPr id="33" name="Group 4">
                <a:extLst>
                  <a:ext uri="{FF2B5EF4-FFF2-40B4-BE49-F238E27FC236}">
                    <a16:creationId xmlns:a16="http://schemas.microsoft.com/office/drawing/2014/main" id="{67E265EE-9EF1-4638-ADA2-B1F3102CB3F6}"/>
                  </a:ext>
                </a:extLst>
              </p:cNvPr>
              <p:cNvGrpSpPr/>
              <p:nvPr/>
            </p:nvGrpSpPr>
            <p:grpSpPr>
              <a:xfrm>
                <a:off x="0" y="0"/>
                <a:ext cx="12258475" cy="2322627"/>
                <a:chOff x="0" y="0"/>
                <a:chExt cx="9590657" cy="1817153"/>
              </a:xfrm>
            </p:grpSpPr>
            <p:sp>
              <p:nvSpPr>
                <p:cNvPr id="35" name="Freeform 5">
                  <a:extLst>
                    <a:ext uri="{FF2B5EF4-FFF2-40B4-BE49-F238E27FC236}">
                      <a16:creationId xmlns:a16="http://schemas.microsoft.com/office/drawing/2014/main" id="{1818645D-3C71-470C-AEA3-8DC4A1DD5A62}"/>
                    </a:ext>
                  </a:extLst>
                </p:cNvPr>
                <p:cNvSpPr/>
                <p:nvPr/>
              </p:nvSpPr>
              <p:spPr>
                <a:xfrm>
                  <a:off x="92710" y="106680"/>
                  <a:ext cx="9486517" cy="1697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86517" h="1697773">
                      <a:moveTo>
                        <a:pt x="9459846" y="1508543"/>
                      </a:moveTo>
                      <a:cubicBezTo>
                        <a:pt x="9459846" y="1596173"/>
                        <a:pt x="9383646" y="1667293"/>
                        <a:pt x="9302367" y="1667293"/>
                      </a:cubicBezTo>
                      <a:lnTo>
                        <a:pt x="66040" y="1667293"/>
                      </a:lnTo>
                      <a:cubicBezTo>
                        <a:pt x="43180" y="1667293"/>
                        <a:pt x="20320" y="1662213"/>
                        <a:pt x="0" y="1653323"/>
                      </a:cubicBezTo>
                      <a:cubicBezTo>
                        <a:pt x="26670" y="1681263"/>
                        <a:pt x="63500" y="1697773"/>
                        <a:pt x="154591" y="1697773"/>
                      </a:cubicBezTo>
                      <a:lnTo>
                        <a:pt x="9340467" y="1697773"/>
                      </a:lnTo>
                      <a:cubicBezTo>
                        <a:pt x="9420477" y="1697773"/>
                        <a:pt x="9486517" y="1631733"/>
                        <a:pt x="9486517" y="1551723"/>
                      </a:cubicBezTo>
                      <a:lnTo>
                        <a:pt x="9486517" y="95250"/>
                      </a:lnTo>
                      <a:cubicBezTo>
                        <a:pt x="9486517" y="58420"/>
                        <a:pt x="9472546" y="25400"/>
                        <a:pt x="9450957" y="0"/>
                      </a:cubicBezTo>
                      <a:cubicBezTo>
                        <a:pt x="9457307" y="16510"/>
                        <a:pt x="9459846" y="34290"/>
                        <a:pt x="9459846" y="52070"/>
                      </a:cubicBezTo>
                      <a:lnTo>
                        <a:pt x="9459846" y="1508543"/>
                      </a:lnTo>
                      <a:close/>
                    </a:path>
                  </a:pathLst>
                </a:custGeom>
                <a:solidFill>
                  <a:srgbClr val="173554"/>
                </a:solidFill>
              </p:spPr>
            </p:sp>
            <p:sp>
              <p:nvSpPr>
                <p:cNvPr id="36" name="Freeform 6">
                  <a:extLst>
                    <a:ext uri="{FF2B5EF4-FFF2-40B4-BE49-F238E27FC236}">
                      <a16:creationId xmlns:a16="http://schemas.microsoft.com/office/drawing/2014/main" id="{8CC73DB4-002F-4AFB-B86D-2450E299F073}"/>
                    </a:ext>
                  </a:extLst>
                </p:cNvPr>
                <p:cNvSpPr/>
                <p:nvPr/>
              </p:nvSpPr>
              <p:spPr>
                <a:xfrm>
                  <a:off x="12700" y="12699"/>
                  <a:ext cx="9525886" cy="1748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887" h="1748573">
                      <a:moveTo>
                        <a:pt x="146050" y="1748573"/>
                      </a:moveTo>
                      <a:lnTo>
                        <a:pt x="9379837" y="1748573"/>
                      </a:lnTo>
                      <a:cubicBezTo>
                        <a:pt x="9459847" y="1748573"/>
                        <a:pt x="9525887" y="1682533"/>
                        <a:pt x="9525887" y="1602523"/>
                      </a:cubicBezTo>
                      <a:lnTo>
                        <a:pt x="9525887" y="146050"/>
                      </a:lnTo>
                      <a:cubicBezTo>
                        <a:pt x="9525887" y="66040"/>
                        <a:pt x="9459847" y="0"/>
                        <a:pt x="9379837" y="0"/>
                      </a:cubicBezTo>
                      <a:lnTo>
                        <a:pt x="146050" y="0"/>
                      </a:lnTo>
                      <a:cubicBezTo>
                        <a:pt x="66040" y="0"/>
                        <a:pt x="0" y="66040"/>
                        <a:pt x="0" y="146050"/>
                      </a:cubicBezTo>
                      <a:lnTo>
                        <a:pt x="0" y="1602523"/>
                      </a:lnTo>
                      <a:cubicBezTo>
                        <a:pt x="0" y="1683803"/>
                        <a:pt x="66040" y="1748573"/>
                        <a:pt x="146050" y="1748573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</p:spPr>
            </p:sp>
            <p:sp>
              <p:nvSpPr>
                <p:cNvPr id="37" name="Freeform 7">
                  <a:extLst>
                    <a:ext uri="{FF2B5EF4-FFF2-40B4-BE49-F238E27FC236}">
                      <a16:creationId xmlns:a16="http://schemas.microsoft.com/office/drawing/2014/main" id="{D7D79D3B-746D-49CD-9945-1CA9AA978C55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9590657" cy="1817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90657" h="1817153">
                      <a:moveTo>
                        <a:pt x="9527157" y="74930"/>
                      </a:moveTo>
                      <a:cubicBezTo>
                        <a:pt x="9499217" y="30480"/>
                        <a:pt x="9449687" y="0"/>
                        <a:pt x="9392537" y="0"/>
                      </a:cubicBezTo>
                      <a:lnTo>
                        <a:pt x="158750" y="0"/>
                      </a:lnTo>
                      <a:cubicBezTo>
                        <a:pt x="71120" y="0"/>
                        <a:pt x="0" y="71120"/>
                        <a:pt x="0" y="158750"/>
                      </a:cubicBezTo>
                      <a:lnTo>
                        <a:pt x="0" y="1615223"/>
                      </a:lnTo>
                      <a:cubicBezTo>
                        <a:pt x="0" y="1667293"/>
                        <a:pt x="25400" y="1713013"/>
                        <a:pt x="63500" y="1742223"/>
                      </a:cubicBezTo>
                      <a:cubicBezTo>
                        <a:pt x="91440" y="1786673"/>
                        <a:pt x="140970" y="1817153"/>
                        <a:pt x="256443" y="1817153"/>
                      </a:cubicBezTo>
                      <a:lnTo>
                        <a:pt x="9431907" y="1817153"/>
                      </a:lnTo>
                      <a:cubicBezTo>
                        <a:pt x="9519537" y="1817153"/>
                        <a:pt x="9590657" y="1746033"/>
                        <a:pt x="9590657" y="1658403"/>
                      </a:cubicBezTo>
                      <a:lnTo>
                        <a:pt x="9590657" y="201930"/>
                      </a:lnTo>
                      <a:cubicBezTo>
                        <a:pt x="9590656" y="149860"/>
                        <a:pt x="9565256" y="104140"/>
                        <a:pt x="9527157" y="74930"/>
                      </a:cubicBezTo>
                      <a:close/>
                      <a:moveTo>
                        <a:pt x="12700" y="1615223"/>
                      </a:moveTo>
                      <a:lnTo>
                        <a:pt x="12700" y="158750"/>
                      </a:lnTo>
                      <a:cubicBezTo>
                        <a:pt x="12700" y="78740"/>
                        <a:pt x="78740" y="12700"/>
                        <a:pt x="158750" y="12700"/>
                      </a:cubicBezTo>
                      <a:lnTo>
                        <a:pt x="9392537" y="12700"/>
                      </a:lnTo>
                      <a:cubicBezTo>
                        <a:pt x="9472547" y="12700"/>
                        <a:pt x="9538587" y="78740"/>
                        <a:pt x="9538587" y="158750"/>
                      </a:cubicBezTo>
                      <a:lnTo>
                        <a:pt x="9538587" y="1615223"/>
                      </a:lnTo>
                      <a:cubicBezTo>
                        <a:pt x="9538587" y="1695233"/>
                        <a:pt x="9472547" y="1761273"/>
                        <a:pt x="9392537" y="1761273"/>
                      </a:cubicBezTo>
                      <a:lnTo>
                        <a:pt x="158750" y="1761273"/>
                      </a:lnTo>
                      <a:cubicBezTo>
                        <a:pt x="78740" y="1761273"/>
                        <a:pt x="12700" y="1696503"/>
                        <a:pt x="12700" y="1615223"/>
                      </a:cubicBezTo>
                      <a:close/>
                      <a:moveTo>
                        <a:pt x="9579227" y="1658403"/>
                      </a:moveTo>
                      <a:cubicBezTo>
                        <a:pt x="9579227" y="1738413"/>
                        <a:pt x="9511917" y="1804453"/>
                        <a:pt x="9431907" y="1804453"/>
                      </a:cubicBezTo>
                      <a:lnTo>
                        <a:pt x="256443" y="1804453"/>
                      </a:lnTo>
                      <a:cubicBezTo>
                        <a:pt x="157480" y="1804453"/>
                        <a:pt x="120650" y="1787943"/>
                        <a:pt x="93980" y="1760003"/>
                      </a:cubicBezTo>
                      <a:cubicBezTo>
                        <a:pt x="114300" y="1768893"/>
                        <a:pt x="135890" y="1773973"/>
                        <a:pt x="160020" y="1773973"/>
                      </a:cubicBezTo>
                      <a:lnTo>
                        <a:pt x="9393807" y="1773973"/>
                      </a:lnTo>
                      <a:cubicBezTo>
                        <a:pt x="9481437" y="1773973"/>
                        <a:pt x="9552557" y="1702853"/>
                        <a:pt x="9552557" y="1615223"/>
                      </a:cubicBezTo>
                      <a:lnTo>
                        <a:pt x="9552557" y="158750"/>
                      </a:lnTo>
                      <a:cubicBezTo>
                        <a:pt x="9552557" y="140970"/>
                        <a:pt x="9548747" y="123190"/>
                        <a:pt x="9543667" y="106680"/>
                      </a:cubicBezTo>
                      <a:cubicBezTo>
                        <a:pt x="9565257" y="132080"/>
                        <a:pt x="9579227" y="165100"/>
                        <a:pt x="9579227" y="201930"/>
                      </a:cubicBezTo>
                      <a:lnTo>
                        <a:pt x="9579227" y="1658403"/>
                      </a:lnTo>
                      <a:close/>
                    </a:path>
                  </a:pathLst>
                </a:custGeom>
                <a:solidFill>
                  <a:srgbClr val="173554"/>
                </a:solidFill>
              </p:spPr>
            </p:sp>
          </p:grpSp>
          <p:sp>
            <p:nvSpPr>
              <p:cNvPr id="34" name="TextBox 8">
                <a:extLst>
                  <a:ext uri="{FF2B5EF4-FFF2-40B4-BE49-F238E27FC236}">
                    <a16:creationId xmlns:a16="http://schemas.microsoft.com/office/drawing/2014/main" id="{3BE1B00F-A57A-4EE4-A1C2-7EA9CD2C730D}"/>
                  </a:ext>
                </a:extLst>
              </p:cNvPr>
              <p:cNvSpPr txBox="1"/>
              <p:nvPr/>
            </p:nvSpPr>
            <p:spPr>
              <a:xfrm>
                <a:off x="774264" y="404014"/>
                <a:ext cx="10299438" cy="49001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416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3200" dirty="0">
                    <a:solidFill>
                      <a:srgbClr val="173554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k</a:t>
                </a:r>
                <a:r>
                  <a:rPr kumimoji="0" lang="en-US" sz="3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73554"/>
                    </a:solidFill>
                    <a:effectLst/>
                    <a:uLnTx/>
                    <a:uFillTx/>
                    <a:latin typeface="Open Sans"/>
                    <a:ea typeface="Open Sans"/>
                    <a:cs typeface="Open Sans"/>
                    <a:sym typeface="Open Sans"/>
                  </a:rPr>
                  <a:t>ebab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73554"/>
                    </a:solidFill>
                    <a:effectLst/>
                    <a:uLnTx/>
                    <a:uFillTx/>
                    <a:latin typeface="Open Sans"/>
                    <a:ea typeface="Open Sans"/>
                    <a:cs typeface="Open Sans"/>
                    <a:sym typeface="Open Sans"/>
                  </a:rPr>
                  <a:t>-case</a:t>
                </a:r>
                <a:endParaRPr kumimoji="0" lang="ru-RU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173554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pic>
          <p:nvPicPr>
            <p:cNvPr id="48" name="Рисунок 47">
              <a:extLst>
                <a:ext uri="{FF2B5EF4-FFF2-40B4-BE49-F238E27FC236}">
                  <a16:creationId xmlns:a16="http://schemas.microsoft.com/office/drawing/2014/main" id="{A4528BC8-582A-482F-89C5-8EE544DD46F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92593" y="8445121"/>
              <a:ext cx="2428033" cy="1426469"/>
            </a:xfrm>
            <a:prstGeom prst="rect">
              <a:avLst/>
            </a:prstGeom>
          </p:spPr>
        </p:pic>
      </p:grpSp>
      <p:grpSp>
        <p:nvGrpSpPr>
          <p:cNvPr id="64" name="Группа 63">
            <a:extLst>
              <a:ext uri="{FF2B5EF4-FFF2-40B4-BE49-F238E27FC236}">
                <a16:creationId xmlns:a16="http://schemas.microsoft.com/office/drawing/2014/main" id="{4DE79C3D-DB42-4606-BA6F-99B9B3311CD1}"/>
              </a:ext>
            </a:extLst>
          </p:cNvPr>
          <p:cNvGrpSpPr/>
          <p:nvPr/>
        </p:nvGrpSpPr>
        <p:grpSpPr>
          <a:xfrm>
            <a:off x="380066" y="3900045"/>
            <a:ext cx="7469401" cy="2044760"/>
            <a:chOff x="380066" y="3900045"/>
            <a:chExt cx="7469401" cy="2044760"/>
          </a:xfrm>
        </p:grpSpPr>
        <p:grpSp>
          <p:nvGrpSpPr>
            <p:cNvPr id="54" name="Group 3">
              <a:extLst>
                <a:ext uri="{FF2B5EF4-FFF2-40B4-BE49-F238E27FC236}">
                  <a16:creationId xmlns:a16="http://schemas.microsoft.com/office/drawing/2014/main" id="{209EA2EF-7D69-4CB3-8ABC-321C5B5511C3}"/>
                </a:ext>
              </a:extLst>
            </p:cNvPr>
            <p:cNvGrpSpPr/>
            <p:nvPr/>
          </p:nvGrpSpPr>
          <p:grpSpPr>
            <a:xfrm>
              <a:off x="380066" y="3900045"/>
              <a:ext cx="7469401" cy="2044760"/>
              <a:chOff x="0" y="0"/>
              <a:chExt cx="12258475" cy="2322627"/>
            </a:xfrm>
          </p:grpSpPr>
          <p:grpSp>
            <p:nvGrpSpPr>
              <p:cNvPr id="55" name="Group 4">
                <a:extLst>
                  <a:ext uri="{FF2B5EF4-FFF2-40B4-BE49-F238E27FC236}">
                    <a16:creationId xmlns:a16="http://schemas.microsoft.com/office/drawing/2014/main" id="{DC79B008-ECC5-403D-847E-19FAD9201691}"/>
                  </a:ext>
                </a:extLst>
              </p:cNvPr>
              <p:cNvGrpSpPr/>
              <p:nvPr/>
            </p:nvGrpSpPr>
            <p:grpSpPr>
              <a:xfrm>
                <a:off x="0" y="0"/>
                <a:ext cx="12258475" cy="2322627"/>
                <a:chOff x="0" y="0"/>
                <a:chExt cx="9590657" cy="1817153"/>
              </a:xfrm>
            </p:grpSpPr>
            <p:sp>
              <p:nvSpPr>
                <p:cNvPr id="58" name="Freeform 5">
                  <a:extLst>
                    <a:ext uri="{FF2B5EF4-FFF2-40B4-BE49-F238E27FC236}">
                      <a16:creationId xmlns:a16="http://schemas.microsoft.com/office/drawing/2014/main" id="{B2034006-E1A0-4AE5-9135-951140C78F0C}"/>
                    </a:ext>
                  </a:extLst>
                </p:cNvPr>
                <p:cNvSpPr/>
                <p:nvPr/>
              </p:nvSpPr>
              <p:spPr>
                <a:xfrm>
                  <a:off x="92710" y="106680"/>
                  <a:ext cx="9486517" cy="1697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86517" h="1697773">
                      <a:moveTo>
                        <a:pt x="9459846" y="1508543"/>
                      </a:moveTo>
                      <a:cubicBezTo>
                        <a:pt x="9459846" y="1596173"/>
                        <a:pt x="9383646" y="1667293"/>
                        <a:pt x="9302367" y="1667293"/>
                      </a:cubicBezTo>
                      <a:lnTo>
                        <a:pt x="66040" y="1667293"/>
                      </a:lnTo>
                      <a:cubicBezTo>
                        <a:pt x="43180" y="1667293"/>
                        <a:pt x="20320" y="1662213"/>
                        <a:pt x="0" y="1653323"/>
                      </a:cubicBezTo>
                      <a:cubicBezTo>
                        <a:pt x="26670" y="1681263"/>
                        <a:pt x="63500" y="1697773"/>
                        <a:pt x="154591" y="1697773"/>
                      </a:cubicBezTo>
                      <a:lnTo>
                        <a:pt x="9340467" y="1697773"/>
                      </a:lnTo>
                      <a:cubicBezTo>
                        <a:pt x="9420477" y="1697773"/>
                        <a:pt x="9486517" y="1631733"/>
                        <a:pt x="9486517" y="1551723"/>
                      </a:cubicBezTo>
                      <a:lnTo>
                        <a:pt x="9486517" y="95250"/>
                      </a:lnTo>
                      <a:cubicBezTo>
                        <a:pt x="9486517" y="58420"/>
                        <a:pt x="9472546" y="25400"/>
                        <a:pt x="9450957" y="0"/>
                      </a:cubicBezTo>
                      <a:cubicBezTo>
                        <a:pt x="9457307" y="16510"/>
                        <a:pt x="9459846" y="34290"/>
                        <a:pt x="9459846" y="52070"/>
                      </a:cubicBezTo>
                      <a:lnTo>
                        <a:pt x="9459846" y="1508543"/>
                      </a:lnTo>
                      <a:close/>
                    </a:path>
                  </a:pathLst>
                </a:custGeom>
                <a:solidFill>
                  <a:srgbClr val="173554"/>
                </a:solidFill>
              </p:spPr>
            </p:sp>
            <p:sp>
              <p:nvSpPr>
                <p:cNvPr id="59" name="Freeform 6">
                  <a:extLst>
                    <a:ext uri="{FF2B5EF4-FFF2-40B4-BE49-F238E27FC236}">
                      <a16:creationId xmlns:a16="http://schemas.microsoft.com/office/drawing/2014/main" id="{AC21A08D-1A3C-4F0A-8437-1DCBAC07DFE7}"/>
                    </a:ext>
                  </a:extLst>
                </p:cNvPr>
                <p:cNvSpPr/>
                <p:nvPr/>
              </p:nvSpPr>
              <p:spPr>
                <a:xfrm>
                  <a:off x="12700" y="12700"/>
                  <a:ext cx="9525887" cy="1748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887" h="1748573">
                      <a:moveTo>
                        <a:pt x="146050" y="1748573"/>
                      </a:moveTo>
                      <a:lnTo>
                        <a:pt x="9379837" y="1748573"/>
                      </a:lnTo>
                      <a:cubicBezTo>
                        <a:pt x="9459847" y="1748573"/>
                        <a:pt x="9525887" y="1682533"/>
                        <a:pt x="9525887" y="1602523"/>
                      </a:cubicBezTo>
                      <a:lnTo>
                        <a:pt x="9525887" y="146050"/>
                      </a:lnTo>
                      <a:cubicBezTo>
                        <a:pt x="9525887" y="66040"/>
                        <a:pt x="9459847" y="0"/>
                        <a:pt x="9379837" y="0"/>
                      </a:cubicBezTo>
                      <a:lnTo>
                        <a:pt x="146050" y="0"/>
                      </a:lnTo>
                      <a:cubicBezTo>
                        <a:pt x="66040" y="0"/>
                        <a:pt x="0" y="66040"/>
                        <a:pt x="0" y="146050"/>
                      </a:cubicBezTo>
                      <a:lnTo>
                        <a:pt x="0" y="1602523"/>
                      </a:lnTo>
                      <a:cubicBezTo>
                        <a:pt x="0" y="1683803"/>
                        <a:pt x="66040" y="1748573"/>
                        <a:pt x="146050" y="1748573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</p:spPr>
            </p:sp>
            <p:sp>
              <p:nvSpPr>
                <p:cNvPr id="60" name="Freeform 7">
                  <a:extLst>
                    <a:ext uri="{FF2B5EF4-FFF2-40B4-BE49-F238E27FC236}">
                      <a16:creationId xmlns:a16="http://schemas.microsoft.com/office/drawing/2014/main" id="{7D494156-0182-4C91-8A40-90394D387630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9590657" cy="1817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90657" h="1817153">
                      <a:moveTo>
                        <a:pt x="9527157" y="74930"/>
                      </a:moveTo>
                      <a:cubicBezTo>
                        <a:pt x="9499217" y="30480"/>
                        <a:pt x="9449687" y="0"/>
                        <a:pt x="9392537" y="0"/>
                      </a:cubicBezTo>
                      <a:lnTo>
                        <a:pt x="158750" y="0"/>
                      </a:lnTo>
                      <a:cubicBezTo>
                        <a:pt x="71120" y="0"/>
                        <a:pt x="0" y="71120"/>
                        <a:pt x="0" y="158750"/>
                      </a:cubicBezTo>
                      <a:lnTo>
                        <a:pt x="0" y="1615223"/>
                      </a:lnTo>
                      <a:cubicBezTo>
                        <a:pt x="0" y="1667293"/>
                        <a:pt x="25400" y="1713013"/>
                        <a:pt x="63500" y="1742223"/>
                      </a:cubicBezTo>
                      <a:cubicBezTo>
                        <a:pt x="91440" y="1786673"/>
                        <a:pt x="140970" y="1817153"/>
                        <a:pt x="256443" y="1817153"/>
                      </a:cubicBezTo>
                      <a:lnTo>
                        <a:pt x="9431907" y="1817153"/>
                      </a:lnTo>
                      <a:cubicBezTo>
                        <a:pt x="9519537" y="1817153"/>
                        <a:pt x="9590657" y="1746033"/>
                        <a:pt x="9590657" y="1658403"/>
                      </a:cubicBezTo>
                      <a:lnTo>
                        <a:pt x="9590657" y="201930"/>
                      </a:lnTo>
                      <a:cubicBezTo>
                        <a:pt x="9590656" y="149860"/>
                        <a:pt x="9565256" y="104140"/>
                        <a:pt x="9527157" y="74930"/>
                      </a:cubicBezTo>
                      <a:close/>
                      <a:moveTo>
                        <a:pt x="12700" y="1615223"/>
                      </a:moveTo>
                      <a:lnTo>
                        <a:pt x="12700" y="158750"/>
                      </a:lnTo>
                      <a:cubicBezTo>
                        <a:pt x="12700" y="78740"/>
                        <a:pt x="78740" y="12700"/>
                        <a:pt x="158750" y="12700"/>
                      </a:cubicBezTo>
                      <a:lnTo>
                        <a:pt x="9392537" y="12700"/>
                      </a:lnTo>
                      <a:cubicBezTo>
                        <a:pt x="9472547" y="12700"/>
                        <a:pt x="9538587" y="78740"/>
                        <a:pt x="9538587" y="158750"/>
                      </a:cubicBezTo>
                      <a:lnTo>
                        <a:pt x="9538587" y="1615223"/>
                      </a:lnTo>
                      <a:cubicBezTo>
                        <a:pt x="9538587" y="1695233"/>
                        <a:pt x="9472547" y="1761273"/>
                        <a:pt x="9392537" y="1761273"/>
                      </a:cubicBezTo>
                      <a:lnTo>
                        <a:pt x="158750" y="1761273"/>
                      </a:lnTo>
                      <a:cubicBezTo>
                        <a:pt x="78740" y="1761273"/>
                        <a:pt x="12700" y="1696503"/>
                        <a:pt x="12700" y="1615223"/>
                      </a:cubicBezTo>
                      <a:close/>
                      <a:moveTo>
                        <a:pt x="9579227" y="1658403"/>
                      </a:moveTo>
                      <a:cubicBezTo>
                        <a:pt x="9579227" y="1738413"/>
                        <a:pt x="9511917" y="1804453"/>
                        <a:pt x="9431907" y="1804453"/>
                      </a:cubicBezTo>
                      <a:lnTo>
                        <a:pt x="256443" y="1804453"/>
                      </a:lnTo>
                      <a:cubicBezTo>
                        <a:pt x="157480" y="1804453"/>
                        <a:pt x="120650" y="1787943"/>
                        <a:pt x="93980" y="1760003"/>
                      </a:cubicBezTo>
                      <a:cubicBezTo>
                        <a:pt x="114300" y="1768893"/>
                        <a:pt x="135890" y="1773973"/>
                        <a:pt x="160020" y="1773973"/>
                      </a:cubicBezTo>
                      <a:lnTo>
                        <a:pt x="9393807" y="1773973"/>
                      </a:lnTo>
                      <a:cubicBezTo>
                        <a:pt x="9481437" y="1773973"/>
                        <a:pt x="9552557" y="1702853"/>
                        <a:pt x="9552557" y="1615223"/>
                      </a:cubicBezTo>
                      <a:lnTo>
                        <a:pt x="9552557" y="158750"/>
                      </a:lnTo>
                      <a:cubicBezTo>
                        <a:pt x="9552557" y="140970"/>
                        <a:pt x="9548747" y="123190"/>
                        <a:pt x="9543667" y="106680"/>
                      </a:cubicBezTo>
                      <a:cubicBezTo>
                        <a:pt x="9565257" y="132080"/>
                        <a:pt x="9579227" y="165100"/>
                        <a:pt x="9579227" y="201930"/>
                      </a:cubicBezTo>
                      <a:lnTo>
                        <a:pt x="9579227" y="1658403"/>
                      </a:lnTo>
                      <a:close/>
                    </a:path>
                  </a:pathLst>
                </a:custGeom>
                <a:solidFill>
                  <a:srgbClr val="173554"/>
                </a:solidFill>
              </p:spPr>
            </p:sp>
          </p:grpSp>
          <p:sp>
            <p:nvSpPr>
              <p:cNvPr id="57" name="TextBox 8">
                <a:extLst>
                  <a:ext uri="{FF2B5EF4-FFF2-40B4-BE49-F238E27FC236}">
                    <a16:creationId xmlns:a16="http://schemas.microsoft.com/office/drawing/2014/main" id="{2B3BC6B4-0664-4D3E-80B5-855B8B27079A}"/>
                  </a:ext>
                </a:extLst>
              </p:cNvPr>
              <p:cNvSpPr txBox="1"/>
              <p:nvPr/>
            </p:nvSpPr>
            <p:spPr>
              <a:xfrm>
                <a:off x="47494" y="911832"/>
                <a:ext cx="8584348" cy="579172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ts val="416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73554"/>
                    </a:solidFill>
                    <a:effectLst/>
                    <a:uLnTx/>
                    <a:uFillTx/>
                    <a:latin typeface="Open Sans"/>
                    <a:ea typeface="Open Sans"/>
                    <a:cs typeface="Open Sans"/>
                    <a:sym typeface="Open Sans"/>
                  </a:rPr>
                  <a:t>SCREAMING_SNAKE_CASE</a:t>
                </a:r>
                <a:endParaRPr kumimoji="0" lang="ru-RU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173554"/>
                  </a:solidFill>
                  <a:effectLst/>
                  <a:uLnTx/>
                  <a:uFillTx/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pic>
          <p:nvPicPr>
            <p:cNvPr id="44" name="Рисунок 43">
              <a:extLst>
                <a:ext uri="{FF2B5EF4-FFF2-40B4-BE49-F238E27FC236}">
                  <a16:creationId xmlns:a16="http://schemas.microsoft.com/office/drawing/2014/main" id="{27A7FB88-5DAB-499B-A1CD-2F9D9A7B07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0965" y="4027154"/>
              <a:ext cx="2027209" cy="18302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3525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147079" y="1085850"/>
            <a:ext cx="8483321" cy="8229600"/>
            <a:chOff x="0" y="0"/>
            <a:chExt cx="5966104" cy="5913687"/>
          </a:xfrm>
        </p:grpSpPr>
        <p:sp>
          <p:nvSpPr>
            <p:cNvPr id="3" name="Freeform 3"/>
            <p:cNvSpPr/>
            <p:nvPr/>
          </p:nvSpPr>
          <p:spPr>
            <a:xfrm>
              <a:off x="92710" y="106680"/>
              <a:ext cx="5861965" cy="5794307"/>
            </a:xfrm>
            <a:custGeom>
              <a:avLst/>
              <a:gdLst/>
              <a:ahLst/>
              <a:cxnLst/>
              <a:rect l="l" t="t" r="r" b="b"/>
              <a:pathLst>
                <a:path w="5861965" h="5794307">
                  <a:moveTo>
                    <a:pt x="5835294" y="5605077"/>
                  </a:moveTo>
                  <a:cubicBezTo>
                    <a:pt x="5835294" y="5692707"/>
                    <a:pt x="5759094" y="5763827"/>
                    <a:pt x="5677814" y="5763827"/>
                  </a:cubicBezTo>
                  <a:lnTo>
                    <a:pt x="66040" y="5763827"/>
                  </a:lnTo>
                  <a:cubicBezTo>
                    <a:pt x="43180" y="5763827"/>
                    <a:pt x="20320" y="5758747"/>
                    <a:pt x="0" y="5749857"/>
                  </a:cubicBezTo>
                  <a:cubicBezTo>
                    <a:pt x="26670" y="5777797"/>
                    <a:pt x="63500" y="5794307"/>
                    <a:pt x="131489" y="5794307"/>
                  </a:cubicBezTo>
                  <a:lnTo>
                    <a:pt x="5715914" y="5794307"/>
                  </a:lnTo>
                  <a:cubicBezTo>
                    <a:pt x="5795924" y="5794307"/>
                    <a:pt x="5861965" y="5728267"/>
                    <a:pt x="5861965" y="5648257"/>
                  </a:cubicBezTo>
                  <a:lnTo>
                    <a:pt x="5861965" y="95250"/>
                  </a:lnTo>
                  <a:cubicBezTo>
                    <a:pt x="5861965" y="58420"/>
                    <a:pt x="5847994" y="25400"/>
                    <a:pt x="5826404" y="0"/>
                  </a:cubicBezTo>
                  <a:cubicBezTo>
                    <a:pt x="5832754" y="16510"/>
                    <a:pt x="5835294" y="34290"/>
                    <a:pt x="5835294" y="52070"/>
                  </a:cubicBezTo>
                  <a:lnTo>
                    <a:pt x="5835294" y="5605077"/>
                  </a:lnTo>
                  <a:close/>
                </a:path>
              </a:pathLst>
            </a:custGeom>
            <a:solidFill>
              <a:srgbClr val="173554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12700" y="12700"/>
              <a:ext cx="5901334" cy="5845107"/>
            </a:xfrm>
            <a:custGeom>
              <a:avLst/>
              <a:gdLst/>
              <a:ahLst/>
              <a:cxnLst/>
              <a:rect l="l" t="t" r="r" b="b"/>
              <a:pathLst>
                <a:path w="5901334" h="5845107">
                  <a:moveTo>
                    <a:pt x="146050" y="5845107"/>
                  </a:moveTo>
                  <a:lnTo>
                    <a:pt x="5755284" y="5845107"/>
                  </a:lnTo>
                  <a:cubicBezTo>
                    <a:pt x="5835295" y="5845107"/>
                    <a:pt x="5901334" y="5779067"/>
                    <a:pt x="5901334" y="5699057"/>
                  </a:cubicBezTo>
                  <a:lnTo>
                    <a:pt x="5901334" y="146050"/>
                  </a:lnTo>
                  <a:cubicBezTo>
                    <a:pt x="5901334" y="66040"/>
                    <a:pt x="5835295" y="0"/>
                    <a:pt x="5755284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5699057"/>
                  </a:lnTo>
                  <a:cubicBezTo>
                    <a:pt x="0" y="5780337"/>
                    <a:pt x="66040" y="5845107"/>
                    <a:pt x="146050" y="5845107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5966104" cy="5913687"/>
            </a:xfrm>
            <a:custGeom>
              <a:avLst/>
              <a:gdLst/>
              <a:ahLst/>
              <a:cxnLst/>
              <a:rect l="l" t="t" r="r" b="b"/>
              <a:pathLst>
                <a:path w="5966104" h="5913687">
                  <a:moveTo>
                    <a:pt x="5902604" y="74930"/>
                  </a:moveTo>
                  <a:cubicBezTo>
                    <a:pt x="5874664" y="30480"/>
                    <a:pt x="5825134" y="0"/>
                    <a:pt x="5767984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5711757"/>
                  </a:lnTo>
                  <a:cubicBezTo>
                    <a:pt x="0" y="5763827"/>
                    <a:pt x="25400" y="5809547"/>
                    <a:pt x="63500" y="5838757"/>
                  </a:cubicBezTo>
                  <a:cubicBezTo>
                    <a:pt x="91440" y="5883207"/>
                    <a:pt x="140970" y="5913687"/>
                    <a:pt x="229737" y="5913687"/>
                  </a:cubicBezTo>
                  <a:lnTo>
                    <a:pt x="5807354" y="5913687"/>
                  </a:lnTo>
                  <a:cubicBezTo>
                    <a:pt x="5894984" y="5913687"/>
                    <a:pt x="5966104" y="5842567"/>
                    <a:pt x="5966104" y="5754937"/>
                  </a:cubicBezTo>
                  <a:lnTo>
                    <a:pt x="5966104" y="201930"/>
                  </a:lnTo>
                  <a:cubicBezTo>
                    <a:pt x="5966104" y="149860"/>
                    <a:pt x="5940704" y="104140"/>
                    <a:pt x="5902604" y="74930"/>
                  </a:cubicBezTo>
                  <a:close/>
                  <a:moveTo>
                    <a:pt x="12700" y="5711757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5767984" y="12700"/>
                  </a:lnTo>
                  <a:cubicBezTo>
                    <a:pt x="5847995" y="12700"/>
                    <a:pt x="5914034" y="78740"/>
                    <a:pt x="5914034" y="158750"/>
                  </a:cubicBezTo>
                  <a:lnTo>
                    <a:pt x="5914034" y="5711757"/>
                  </a:lnTo>
                  <a:cubicBezTo>
                    <a:pt x="5914034" y="5791767"/>
                    <a:pt x="5847995" y="5857807"/>
                    <a:pt x="5767984" y="5857807"/>
                  </a:cubicBezTo>
                  <a:lnTo>
                    <a:pt x="158750" y="5857807"/>
                  </a:lnTo>
                  <a:cubicBezTo>
                    <a:pt x="78740" y="5857807"/>
                    <a:pt x="12700" y="5793037"/>
                    <a:pt x="12700" y="5711757"/>
                  </a:cubicBezTo>
                  <a:close/>
                  <a:moveTo>
                    <a:pt x="5954675" y="5754937"/>
                  </a:moveTo>
                  <a:cubicBezTo>
                    <a:pt x="5954675" y="5834947"/>
                    <a:pt x="5887364" y="5900987"/>
                    <a:pt x="5807354" y="5900987"/>
                  </a:cubicBezTo>
                  <a:lnTo>
                    <a:pt x="229737" y="5900987"/>
                  </a:lnTo>
                  <a:cubicBezTo>
                    <a:pt x="157480" y="5900987"/>
                    <a:pt x="120650" y="5884477"/>
                    <a:pt x="93980" y="5856537"/>
                  </a:cubicBezTo>
                  <a:cubicBezTo>
                    <a:pt x="114300" y="5865427"/>
                    <a:pt x="135890" y="5870507"/>
                    <a:pt x="160020" y="5870507"/>
                  </a:cubicBezTo>
                  <a:lnTo>
                    <a:pt x="5769254" y="5870507"/>
                  </a:lnTo>
                  <a:cubicBezTo>
                    <a:pt x="5856884" y="5870507"/>
                    <a:pt x="5928004" y="5799387"/>
                    <a:pt x="5928004" y="5711757"/>
                  </a:cubicBezTo>
                  <a:lnTo>
                    <a:pt x="5928004" y="158750"/>
                  </a:lnTo>
                  <a:cubicBezTo>
                    <a:pt x="5928004" y="140970"/>
                    <a:pt x="5924195" y="123190"/>
                    <a:pt x="5919114" y="106680"/>
                  </a:cubicBezTo>
                  <a:cubicBezTo>
                    <a:pt x="5940704" y="132080"/>
                    <a:pt x="5954675" y="165100"/>
                    <a:pt x="5954675" y="201930"/>
                  </a:cubicBezTo>
                  <a:lnTo>
                    <a:pt x="5954675" y="5754937"/>
                  </a:lnTo>
                  <a:close/>
                </a:path>
              </a:pathLst>
            </a:custGeom>
            <a:solidFill>
              <a:srgbClr val="173554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1028700" y="1085850"/>
            <a:ext cx="5112904" cy="17371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682"/>
              </a:lnSpc>
            </a:pPr>
            <a:r>
              <a:rPr lang="ru-RU" sz="6075" spc="-151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Переменные и константы</a:t>
            </a:r>
            <a:endParaRPr lang="en-US" sz="6075" spc="-151" dirty="0">
              <a:solidFill>
                <a:srgbClr val="173554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sp>
        <p:nvSpPr>
          <p:cNvPr id="25" name="Freeform 14">
            <a:extLst>
              <a:ext uri="{FF2B5EF4-FFF2-40B4-BE49-F238E27FC236}">
                <a16:creationId xmlns:a16="http://schemas.microsoft.com/office/drawing/2014/main" id="{6F6D0C42-7CFD-4F80-98BA-C8A99D689CA8}"/>
              </a:ext>
            </a:extLst>
          </p:cNvPr>
          <p:cNvSpPr/>
          <p:nvPr/>
        </p:nvSpPr>
        <p:spPr>
          <a:xfrm>
            <a:off x="2590799" y="3105150"/>
            <a:ext cx="3657601" cy="6096000"/>
          </a:xfrm>
          <a:custGeom>
            <a:avLst/>
            <a:gdLst/>
            <a:ahLst/>
            <a:cxnLst/>
            <a:rect l="l" t="t" r="r" b="b"/>
            <a:pathLst>
              <a:path w="1348648" h="2247746">
                <a:moveTo>
                  <a:pt x="0" y="0"/>
                </a:moveTo>
                <a:lnTo>
                  <a:pt x="1348648" y="0"/>
                </a:lnTo>
                <a:lnTo>
                  <a:pt x="1348648" y="2247746"/>
                </a:lnTo>
                <a:lnTo>
                  <a:pt x="0" y="22477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4">
            <a:extLst>
              <a:ext uri="{FF2B5EF4-FFF2-40B4-BE49-F238E27FC236}">
                <a16:creationId xmlns:a16="http://schemas.microsoft.com/office/drawing/2014/main" id="{FF1A4F33-6AA3-4143-8121-963683A0E0A1}"/>
              </a:ext>
            </a:extLst>
          </p:cNvPr>
          <p:cNvSpPr/>
          <p:nvPr/>
        </p:nvSpPr>
        <p:spPr>
          <a:xfrm>
            <a:off x="11487671" y="6362700"/>
            <a:ext cx="6549110" cy="3691317"/>
          </a:xfrm>
          <a:custGeom>
            <a:avLst/>
            <a:gdLst/>
            <a:ahLst/>
            <a:cxnLst/>
            <a:rect l="l" t="t" r="r" b="b"/>
            <a:pathLst>
              <a:path w="6549110" h="3691317">
                <a:moveTo>
                  <a:pt x="0" y="0"/>
                </a:moveTo>
                <a:lnTo>
                  <a:pt x="6549110" y="0"/>
                </a:lnTo>
                <a:lnTo>
                  <a:pt x="6549110" y="3691316"/>
                </a:lnTo>
                <a:lnTo>
                  <a:pt x="0" y="36913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7D9453-4E76-4877-A2F0-E110DC9A76E6}"/>
              </a:ext>
            </a:extLst>
          </p:cNvPr>
          <p:cNvSpPr txBox="1"/>
          <p:nvPr/>
        </p:nvSpPr>
        <p:spPr>
          <a:xfrm>
            <a:off x="8801100" y="6014742"/>
            <a:ext cx="419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spc="-151" dirty="0">
                <a:solidFill>
                  <a:srgbClr val="173554"/>
                </a:solidFill>
                <a:latin typeface="HK Grotesk Bold"/>
              </a:rPr>
              <a:t>В </a:t>
            </a:r>
            <a:r>
              <a:rPr lang="en-US" sz="3600" spc="-151" dirty="0">
                <a:solidFill>
                  <a:srgbClr val="173554"/>
                </a:solidFill>
                <a:latin typeface="HK Grotesk Bold"/>
              </a:rPr>
              <a:t>Python </a:t>
            </a:r>
            <a:r>
              <a:rPr lang="ru-RU" sz="3600" spc="-151" dirty="0">
                <a:solidFill>
                  <a:srgbClr val="173554"/>
                </a:solidFill>
                <a:latin typeface="HK Grotesk Bold"/>
              </a:rPr>
              <a:t>константы – тоже переменные. Их можно изменить</a:t>
            </a:r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28CCC69C-40A7-4881-83E5-B83346B8657D}"/>
              </a:ext>
            </a:extLst>
          </p:cNvPr>
          <p:cNvGrpSpPr/>
          <p:nvPr/>
        </p:nvGrpSpPr>
        <p:grpSpPr>
          <a:xfrm>
            <a:off x="6781800" y="1299373"/>
            <a:ext cx="6748804" cy="3611553"/>
            <a:chOff x="7348195" y="2171700"/>
            <a:chExt cx="6748804" cy="3611553"/>
          </a:xfrm>
        </p:grpSpPr>
        <p:grpSp>
          <p:nvGrpSpPr>
            <p:cNvPr id="17" name="Группа 16">
              <a:extLst>
                <a:ext uri="{FF2B5EF4-FFF2-40B4-BE49-F238E27FC236}">
                  <a16:creationId xmlns:a16="http://schemas.microsoft.com/office/drawing/2014/main" id="{A975FA2D-D5EB-4888-A17B-B9C86B155365}"/>
                </a:ext>
              </a:extLst>
            </p:cNvPr>
            <p:cNvGrpSpPr/>
            <p:nvPr/>
          </p:nvGrpSpPr>
          <p:grpSpPr>
            <a:xfrm>
              <a:off x="9067800" y="2171700"/>
              <a:ext cx="1905000" cy="2800350"/>
              <a:chOff x="9067800" y="2171700"/>
              <a:chExt cx="1905000" cy="2800350"/>
            </a:xfrm>
          </p:grpSpPr>
          <p:sp>
            <p:nvSpPr>
              <p:cNvPr id="10" name="Прямоугольник: скругленные углы 9">
                <a:extLst>
                  <a:ext uri="{FF2B5EF4-FFF2-40B4-BE49-F238E27FC236}">
                    <a16:creationId xmlns:a16="http://schemas.microsoft.com/office/drawing/2014/main" id="{950CC746-2336-450F-AAA3-74EB32679888}"/>
                  </a:ext>
                </a:extLst>
              </p:cNvPr>
              <p:cNvSpPr/>
              <p:nvPr/>
            </p:nvSpPr>
            <p:spPr>
              <a:xfrm>
                <a:off x="9067800" y="3143250"/>
                <a:ext cx="1905000" cy="1828800"/>
              </a:xfrm>
              <a:prstGeom prst="roundRect">
                <a:avLst/>
              </a:prstGeom>
              <a:noFill/>
              <a:ln w="76200">
                <a:solidFill>
                  <a:srgbClr val="17355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6075" spc="-151" dirty="0">
                    <a:solidFill>
                      <a:srgbClr val="173554"/>
                    </a:solidFill>
                    <a:latin typeface="HK Grotesk Bold"/>
                  </a:rPr>
                  <a:t>10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331A6A6-136F-4536-ABC0-10EC72B86643}"/>
                  </a:ext>
                </a:extLst>
              </p:cNvPr>
              <p:cNvSpPr txBox="1"/>
              <p:nvPr/>
            </p:nvSpPr>
            <p:spPr>
              <a:xfrm>
                <a:off x="9144000" y="2171700"/>
                <a:ext cx="1752600" cy="102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6075" spc="-151" dirty="0">
                    <a:solidFill>
                      <a:srgbClr val="173554"/>
                    </a:solidFill>
                    <a:latin typeface="HK Grotesk Bold"/>
                  </a:rPr>
                  <a:t>а</a:t>
                </a:r>
              </a:p>
            </p:txBody>
          </p:sp>
        </p:grpSp>
        <p:sp>
          <p:nvSpPr>
            <p:cNvPr id="19" name="Выноска: линия 18">
              <a:extLst>
                <a:ext uri="{FF2B5EF4-FFF2-40B4-BE49-F238E27FC236}">
                  <a16:creationId xmlns:a16="http://schemas.microsoft.com/office/drawing/2014/main" id="{8C662AA1-D84A-4B9D-938D-1AAEA36BDE4A}"/>
                </a:ext>
              </a:extLst>
            </p:cNvPr>
            <p:cNvSpPr/>
            <p:nvPr/>
          </p:nvSpPr>
          <p:spPr>
            <a:xfrm>
              <a:off x="10960100" y="2171700"/>
              <a:ext cx="2298700" cy="612648"/>
            </a:xfrm>
            <a:prstGeom prst="borderCallout1">
              <a:avLst>
                <a:gd name="adj1" fmla="val 18750"/>
                <a:gd name="adj2" fmla="val -8333"/>
                <a:gd name="adj3" fmla="val 77260"/>
                <a:gd name="adj4" fmla="val -27199"/>
              </a:avLst>
            </a:prstGeom>
            <a:noFill/>
            <a:ln w="28575">
              <a:solidFill>
                <a:srgbClr val="1735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spc="-151" dirty="0">
                  <a:solidFill>
                    <a:srgbClr val="173554"/>
                  </a:solidFill>
                  <a:latin typeface="HK Grotesk Bold"/>
                </a:rPr>
                <a:t>Имя переменной</a:t>
              </a:r>
            </a:p>
          </p:txBody>
        </p:sp>
        <p:sp>
          <p:nvSpPr>
            <p:cNvPr id="30" name="Выноска: линия 29">
              <a:extLst>
                <a:ext uri="{FF2B5EF4-FFF2-40B4-BE49-F238E27FC236}">
                  <a16:creationId xmlns:a16="http://schemas.microsoft.com/office/drawing/2014/main" id="{4103F857-D83B-4650-9B2A-B58C1391F680}"/>
                </a:ext>
              </a:extLst>
            </p:cNvPr>
            <p:cNvSpPr/>
            <p:nvPr/>
          </p:nvSpPr>
          <p:spPr>
            <a:xfrm>
              <a:off x="11462994" y="3301346"/>
              <a:ext cx="2634005" cy="612648"/>
            </a:xfrm>
            <a:prstGeom prst="borderCallout1">
              <a:avLst>
                <a:gd name="adj1" fmla="val 35334"/>
                <a:gd name="adj2" fmla="val -8333"/>
                <a:gd name="adj3" fmla="val 73114"/>
                <a:gd name="adj4" fmla="val -43221"/>
              </a:avLst>
            </a:prstGeom>
            <a:noFill/>
            <a:ln w="28575">
              <a:solidFill>
                <a:srgbClr val="1735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spc="-151" dirty="0">
                  <a:solidFill>
                    <a:srgbClr val="173554"/>
                  </a:solidFill>
                  <a:latin typeface="HK Grotesk Bold"/>
                </a:rPr>
                <a:t>Значение переменной</a:t>
              </a:r>
            </a:p>
          </p:txBody>
        </p:sp>
        <p:sp>
          <p:nvSpPr>
            <p:cNvPr id="31" name="Выноска: линия 30">
              <a:extLst>
                <a:ext uri="{FF2B5EF4-FFF2-40B4-BE49-F238E27FC236}">
                  <a16:creationId xmlns:a16="http://schemas.microsoft.com/office/drawing/2014/main" id="{84B72195-E786-4221-B674-F960136996CE}"/>
                </a:ext>
              </a:extLst>
            </p:cNvPr>
            <p:cNvSpPr/>
            <p:nvPr/>
          </p:nvSpPr>
          <p:spPr>
            <a:xfrm>
              <a:off x="7348195" y="5170605"/>
              <a:ext cx="4139476" cy="612648"/>
            </a:xfrm>
            <a:prstGeom prst="borderCallout1">
              <a:avLst>
                <a:gd name="adj1" fmla="val -140868"/>
                <a:gd name="adj2" fmla="val 41682"/>
                <a:gd name="adj3" fmla="val -13951"/>
                <a:gd name="adj4" fmla="val 11309"/>
              </a:avLst>
            </a:prstGeom>
            <a:noFill/>
            <a:ln w="28575">
              <a:solidFill>
                <a:srgbClr val="1735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spc="-151" dirty="0">
                  <a:solidFill>
                    <a:srgbClr val="173554"/>
                  </a:solidFill>
                  <a:latin typeface="HK Grotesk Bold"/>
                </a:rPr>
                <a:t>Ячейка оперативной памяти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104900"/>
            <a:ext cx="16421100" cy="12981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900"/>
              </a:lnSpc>
            </a:pPr>
            <a:r>
              <a:rPr lang="ru-RU" sz="9000" spc="-225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Простые типы данных</a:t>
            </a:r>
            <a:endParaRPr lang="en-US" sz="9000" spc="-225" dirty="0">
              <a:solidFill>
                <a:srgbClr val="173554"/>
              </a:solidFill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793443" y="3619500"/>
            <a:ext cx="3930957" cy="5562600"/>
            <a:chOff x="0" y="0"/>
            <a:chExt cx="3676984" cy="3997214"/>
          </a:xfrm>
        </p:grpSpPr>
        <p:sp>
          <p:nvSpPr>
            <p:cNvPr id="4" name="Freeform 4"/>
            <p:cNvSpPr/>
            <p:nvPr/>
          </p:nvSpPr>
          <p:spPr>
            <a:xfrm>
              <a:off x="92710" y="106680"/>
              <a:ext cx="3572843" cy="3877834"/>
            </a:xfrm>
            <a:custGeom>
              <a:avLst/>
              <a:gdLst/>
              <a:ahLst/>
              <a:cxnLst/>
              <a:rect l="l" t="t" r="r" b="b"/>
              <a:pathLst>
                <a:path w="3572843" h="3877834">
                  <a:moveTo>
                    <a:pt x="3546173" y="3688604"/>
                  </a:moveTo>
                  <a:cubicBezTo>
                    <a:pt x="3546173" y="3776234"/>
                    <a:pt x="3469973" y="3847354"/>
                    <a:pt x="3388693" y="3847354"/>
                  </a:cubicBezTo>
                  <a:lnTo>
                    <a:pt x="66040" y="3847354"/>
                  </a:lnTo>
                  <a:cubicBezTo>
                    <a:pt x="43180" y="3847354"/>
                    <a:pt x="20320" y="3842274"/>
                    <a:pt x="0" y="3833384"/>
                  </a:cubicBezTo>
                  <a:cubicBezTo>
                    <a:pt x="26670" y="3861324"/>
                    <a:pt x="63500" y="3877834"/>
                    <a:pt x="116899" y="3877834"/>
                  </a:cubicBezTo>
                  <a:lnTo>
                    <a:pt x="3426793" y="3877834"/>
                  </a:lnTo>
                  <a:cubicBezTo>
                    <a:pt x="3506804" y="3877834"/>
                    <a:pt x="3572843" y="3811794"/>
                    <a:pt x="3572843" y="3731784"/>
                  </a:cubicBezTo>
                  <a:lnTo>
                    <a:pt x="3572843" y="95250"/>
                  </a:lnTo>
                  <a:cubicBezTo>
                    <a:pt x="3572843" y="58420"/>
                    <a:pt x="3558873" y="25400"/>
                    <a:pt x="3537284" y="0"/>
                  </a:cubicBezTo>
                  <a:cubicBezTo>
                    <a:pt x="3543634" y="16510"/>
                    <a:pt x="3546173" y="34290"/>
                    <a:pt x="3546173" y="52070"/>
                  </a:cubicBezTo>
                  <a:lnTo>
                    <a:pt x="3546173" y="3688604"/>
                  </a:lnTo>
                  <a:close/>
                </a:path>
              </a:pathLst>
            </a:custGeom>
            <a:solidFill>
              <a:srgbClr val="173554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12700" y="12700"/>
              <a:ext cx="3612214" cy="3928634"/>
            </a:xfrm>
            <a:custGeom>
              <a:avLst/>
              <a:gdLst/>
              <a:ahLst/>
              <a:cxnLst/>
              <a:rect l="l" t="t" r="r" b="b"/>
              <a:pathLst>
                <a:path w="3612214" h="3928634">
                  <a:moveTo>
                    <a:pt x="146050" y="3928634"/>
                  </a:moveTo>
                  <a:lnTo>
                    <a:pt x="3466164" y="3928634"/>
                  </a:lnTo>
                  <a:cubicBezTo>
                    <a:pt x="3546173" y="3928634"/>
                    <a:pt x="3612214" y="3862594"/>
                    <a:pt x="3612214" y="3782584"/>
                  </a:cubicBezTo>
                  <a:lnTo>
                    <a:pt x="3612214" y="146050"/>
                  </a:lnTo>
                  <a:cubicBezTo>
                    <a:pt x="3612214" y="66040"/>
                    <a:pt x="3546173" y="0"/>
                    <a:pt x="3466164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3782584"/>
                  </a:lnTo>
                  <a:cubicBezTo>
                    <a:pt x="0" y="3863864"/>
                    <a:pt x="66040" y="3928634"/>
                    <a:pt x="146050" y="392863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3676984" cy="3997214"/>
            </a:xfrm>
            <a:custGeom>
              <a:avLst/>
              <a:gdLst/>
              <a:ahLst/>
              <a:cxnLst/>
              <a:rect l="l" t="t" r="r" b="b"/>
              <a:pathLst>
                <a:path w="3676984" h="3997214">
                  <a:moveTo>
                    <a:pt x="3613484" y="74930"/>
                  </a:moveTo>
                  <a:cubicBezTo>
                    <a:pt x="3585544" y="30480"/>
                    <a:pt x="3536014" y="0"/>
                    <a:pt x="3478864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3795284"/>
                  </a:lnTo>
                  <a:cubicBezTo>
                    <a:pt x="0" y="3847354"/>
                    <a:pt x="25400" y="3893074"/>
                    <a:pt x="63500" y="3922284"/>
                  </a:cubicBezTo>
                  <a:cubicBezTo>
                    <a:pt x="91440" y="3966734"/>
                    <a:pt x="140970" y="3997214"/>
                    <a:pt x="212870" y="3997214"/>
                  </a:cubicBezTo>
                  <a:lnTo>
                    <a:pt x="3518234" y="3997214"/>
                  </a:lnTo>
                  <a:cubicBezTo>
                    <a:pt x="3605864" y="3997214"/>
                    <a:pt x="3676984" y="3926094"/>
                    <a:pt x="3676984" y="3838464"/>
                  </a:cubicBezTo>
                  <a:lnTo>
                    <a:pt x="3676984" y="201930"/>
                  </a:lnTo>
                  <a:cubicBezTo>
                    <a:pt x="3676983" y="149860"/>
                    <a:pt x="3651583" y="104140"/>
                    <a:pt x="3613484" y="74930"/>
                  </a:cubicBezTo>
                  <a:close/>
                  <a:moveTo>
                    <a:pt x="12700" y="3795284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3478864" y="12700"/>
                  </a:lnTo>
                  <a:cubicBezTo>
                    <a:pt x="3558873" y="12700"/>
                    <a:pt x="3624914" y="78740"/>
                    <a:pt x="3624914" y="158750"/>
                  </a:cubicBezTo>
                  <a:lnTo>
                    <a:pt x="3624914" y="3795284"/>
                  </a:lnTo>
                  <a:cubicBezTo>
                    <a:pt x="3624914" y="3875294"/>
                    <a:pt x="3558873" y="3941334"/>
                    <a:pt x="3478864" y="3941334"/>
                  </a:cubicBezTo>
                  <a:lnTo>
                    <a:pt x="158750" y="3941334"/>
                  </a:lnTo>
                  <a:cubicBezTo>
                    <a:pt x="78740" y="3941334"/>
                    <a:pt x="12700" y="3876564"/>
                    <a:pt x="12700" y="3795284"/>
                  </a:cubicBezTo>
                  <a:close/>
                  <a:moveTo>
                    <a:pt x="3665553" y="3838464"/>
                  </a:moveTo>
                  <a:cubicBezTo>
                    <a:pt x="3665553" y="3918474"/>
                    <a:pt x="3598244" y="3984514"/>
                    <a:pt x="3518234" y="3984514"/>
                  </a:cubicBezTo>
                  <a:lnTo>
                    <a:pt x="212870" y="3984514"/>
                  </a:lnTo>
                  <a:cubicBezTo>
                    <a:pt x="157480" y="3984514"/>
                    <a:pt x="120650" y="3968004"/>
                    <a:pt x="93980" y="3940064"/>
                  </a:cubicBezTo>
                  <a:cubicBezTo>
                    <a:pt x="114300" y="3948954"/>
                    <a:pt x="135890" y="3954034"/>
                    <a:pt x="160020" y="3954034"/>
                  </a:cubicBezTo>
                  <a:lnTo>
                    <a:pt x="3480134" y="3954034"/>
                  </a:lnTo>
                  <a:cubicBezTo>
                    <a:pt x="3567764" y="3954034"/>
                    <a:pt x="3638884" y="3882914"/>
                    <a:pt x="3638884" y="3795284"/>
                  </a:cubicBezTo>
                  <a:lnTo>
                    <a:pt x="3638884" y="158750"/>
                  </a:lnTo>
                  <a:cubicBezTo>
                    <a:pt x="3638884" y="140970"/>
                    <a:pt x="3635073" y="123190"/>
                    <a:pt x="3629994" y="106680"/>
                  </a:cubicBezTo>
                  <a:cubicBezTo>
                    <a:pt x="3651584" y="132080"/>
                    <a:pt x="3665553" y="165100"/>
                    <a:pt x="3665553" y="201930"/>
                  </a:cubicBezTo>
                  <a:lnTo>
                    <a:pt x="3665553" y="3838464"/>
                  </a:lnTo>
                  <a:close/>
                </a:path>
              </a:pathLst>
            </a:custGeom>
            <a:solidFill>
              <a:srgbClr val="173554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1489429" y="5343525"/>
            <a:ext cx="2625878" cy="11299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45"/>
              </a:lnSpc>
            </a:pPr>
            <a:r>
              <a:rPr lang="ru-RU" sz="2175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rPr>
              <a:t>Целые числа сколь угодно большого размера</a:t>
            </a:r>
            <a:endParaRPr lang="en-US" sz="2175" dirty="0">
              <a:solidFill>
                <a:srgbClr val="17355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46274" y="4481416"/>
            <a:ext cx="4183204" cy="401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87"/>
              </a:lnSpc>
            </a:pPr>
            <a:r>
              <a:rPr lang="en-US" sz="32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int</a:t>
            </a:r>
          </a:p>
        </p:txBody>
      </p:sp>
      <p:sp>
        <p:nvSpPr>
          <p:cNvPr id="9" name="AutoShape 9"/>
          <p:cNvSpPr/>
          <p:nvPr/>
        </p:nvSpPr>
        <p:spPr>
          <a:xfrm>
            <a:off x="1260322" y="4943475"/>
            <a:ext cx="3006878" cy="0"/>
          </a:xfrm>
          <a:prstGeom prst="line">
            <a:avLst/>
          </a:prstGeom>
          <a:ln w="28575" cap="rnd">
            <a:solidFill>
              <a:srgbClr val="173554"/>
            </a:solidFill>
            <a:prstDash val="sysDot"/>
            <a:headEnd type="none" w="sm" len="sm"/>
            <a:tailEnd type="none" w="sm" len="sm"/>
          </a:ln>
        </p:spPr>
      </p:sp>
      <p:grpSp>
        <p:nvGrpSpPr>
          <p:cNvPr id="27" name="Group 3">
            <a:extLst>
              <a:ext uri="{FF2B5EF4-FFF2-40B4-BE49-F238E27FC236}">
                <a16:creationId xmlns:a16="http://schemas.microsoft.com/office/drawing/2014/main" id="{1AADFDE1-1F1C-43E9-8F6E-DADA4A7B0D74}"/>
              </a:ext>
            </a:extLst>
          </p:cNvPr>
          <p:cNvGrpSpPr/>
          <p:nvPr/>
        </p:nvGrpSpPr>
        <p:grpSpPr>
          <a:xfrm>
            <a:off x="5029200" y="3619500"/>
            <a:ext cx="3930957" cy="5562600"/>
            <a:chOff x="0" y="0"/>
            <a:chExt cx="3676984" cy="3997214"/>
          </a:xfrm>
        </p:grpSpPr>
        <p:sp>
          <p:nvSpPr>
            <p:cNvPr id="29" name="Freeform 4">
              <a:extLst>
                <a:ext uri="{FF2B5EF4-FFF2-40B4-BE49-F238E27FC236}">
                  <a16:creationId xmlns:a16="http://schemas.microsoft.com/office/drawing/2014/main" id="{E867E36D-094D-4BFB-9B73-C3E99BE6D30E}"/>
                </a:ext>
              </a:extLst>
            </p:cNvPr>
            <p:cNvSpPr/>
            <p:nvPr/>
          </p:nvSpPr>
          <p:spPr>
            <a:xfrm>
              <a:off x="92710" y="106680"/>
              <a:ext cx="3572843" cy="3877834"/>
            </a:xfrm>
            <a:custGeom>
              <a:avLst/>
              <a:gdLst/>
              <a:ahLst/>
              <a:cxnLst/>
              <a:rect l="l" t="t" r="r" b="b"/>
              <a:pathLst>
                <a:path w="3572843" h="3877834">
                  <a:moveTo>
                    <a:pt x="3546173" y="3688604"/>
                  </a:moveTo>
                  <a:cubicBezTo>
                    <a:pt x="3546173" y="3776234"/>
                    <a:pt x="3469973" y="3847354"/>
                    <a:pt x="3388693" y="3847354"/>
                  </a:cubicBezTo>
                  <a:lnTo>
                    <a:pt x="66040" y="3847354"/>
                  </a:lnTo>
                  <a:cubicBezTo>
                    <a:pt x="43180" y="3847354"/>
                    <a:pt x="20320" y="3842274"/>
                    <a:pt x="0" y="3833384"/>
                  </a:cubicBezTo>
                  <a:cubicBezTo>
                    <a:pt x="26670" y="3861324"/>
                    <a:pt x="63500" y="3877834"/>
                    <a:pt x="116899" y="3877834"/>
                  </a:cubicBezTo>
                  <a:lnTo>
                    <a:pt x="3426793" y="3877834"/>
                  </a:lnTo>
                  <a:cubicBezTo>
                    <a:pt x="3506804" y="3877834"/>
                    <a:pt x="3572843" y="3811794"/>
                    <a:pt x="3572843" y="3731784"/>
                  </a:cubicBezTo>
                  <a:lnTo>
                    <a:pt x="3572843" y="95250"/>
                  </a:lnTo>
                  <a:cubicBezTo>
                    <a:pt x="3572843" y="58420"/>
                    <a:pt x="3558873" y="25400"/>
                    <a:pt x="3537284" y="0"/>
                  </a:cubicBezTo>
                  <a:cubicBezTo>
                    <a:pt x="3543634" y="16510"/>
                    <a:pt x="3546173" y="34290"/>
                    <a:pt x="3546173" y="52070"/>
                  </a:cubicBezTo>
                  <a:lnTo>
                    <a:pt x="3546173" y="3688604"/>
                  </a:lnTo>
                  <a:close/>
                </a:path>
              </a:pathLst>
            </a:custGeom>
            <a:solidFill>
              <a:srgbClr val="173554"/>
            </a:solidFill>
          </p:spPr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FD03ABE5-EC3C-4648-95FD-278AC917E903}"/>
                </a:ext>
              </a:extLst>
            </p:cNvPr>
            <p:cNvSpPr/>
            <p:nvPr/>
          </p:nvSpPr>
          <p:spPr>
            <a:xfrm>
              <a:off x="12700" y="12700"/>
              <a:ext cx="3612214" cy="3928634"/>
            </a:xfrm>
            <a:custGeom>
              <a:avLst/>
              <a:gdLst/>
              <a:ahLst/>
              <a:cxnLst/>
              <a:rect l="l" t="t" r="r" b="b"/>
              <a:pathLst>
                <a:path w="3612214" h="3928634">
                  <a:moveTo>
                    <a:pt x="146050" y="3928634"/>
                  </a:moveTo>
                  <a:lnTo>
                    <a:pt x="3466164" y="3928634"/>
                  </a:lnTo>
                  <a:cubicBezTo>
                    <a:pt x="3546173" y="3928634"/>
                    <a:pt x="3612214" y="3862594"/>
                    <a:pt x="3612214" y="3782584"/>
                  </a:cubicBezTo>
                  <a:lnTo>
                    <a:pt x="3612214" y="146050"/>
                  </a:lnTo>
                  <a:cubicBezTo>
                    <a:pt x="3612214" y="66040"/>
                    <a:pt x="3546173" y="0"/>
                    <a:pt x="3466164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3782584"/>
                  </a:lnTo>
                  <a:cubicBezTo>
                    <a:pt x="0" y="3863864"/>
                    <a:pt x="66040" y="3928634"/>
                    <a:pt x="146050" y="392863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671AE9B5-2358-4540-A230-1BE9ACEB3F62}"/>
                </a:ext>
              </a:extLst>
            </p:cNvPr>
            <p:cNvSpPr/>
            <p:nvPr/>
          </p:nvSpPr>
          <p:spPr>
            <a:xfrm>
              <a:off x="0" y="0"/>
              <a:ext cx="3676984" cy="3997214"/>
            </a:xfrm>
            <a:custGeom>
              <a:avLst/>
              <a:gdLst/>
              <a:ahLst/>
              <a:cxnLst/>
              <a:rect l="l" t="t" r="r" b="b"/>
              <a:pathLst>
                <a:path w="3676984" h="3997214">
                  <a:moveTo>
                    <a:pt x="3613484" y="74930"/>
                  </a:moveTo>
                  <a:cubicBezTo>
                    <a:pt x="3585544" y="30480"/>
                    <a:pt x="3536014" y="0"/>
                    <a:pt x="3478864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3795284"/>
                  </a:lnTo>
                  <a:cubicBezTo>
                    <a:pt x="0" y="3847354"/>
                    <a:pt x="25400" y="3893074"/>
                    <a:pt x="63500" y="3922284"/>
                  </a:cubicBezTo>
                  <a:cubicBezTo>
                    <a:pt x="91440" y="3966734"/>
                    <a:pt x="140970" y="3997214"/>
                    <a:pt x="212870" y="3997214"/>
                  </a:cubicBezTo>
                  <a:lnTo>
                    <a:pt x="3518234" y="3997214"/>
                  </a:lnTo>
                  <a:cubicBezTo>
                    <a:pt x="3605864" y="3997214"/>
                    <a:pt x="3676984" y="3926094"/>
                    <a:pt x="3676984" y="3838464"/>
                  </a:cubicBezTo>
                  <a:lnTo>
                    <a:pt x="3676984" y="201930"/>
                  </a:lnTo>
                  <a:cubicBezTo>
                    <a:pt x="3676983" y="149860"/>
                    <a:pt x="3651583" y="104140"/>
                    <a:pt x="3613484" y="74930"/>
                  </a:cubicBezTo>
                  <a:close/>
                  <a:moveTo>
                    <a:pt x="12700" y="3795284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3478864" y="12700"/>
                  </a:lnTo>
                  <a:cubicBezTo>
                    <a:pt x="3558873" y="12700"/>
                    <a:pt x="3624914" y="78740"/>
                    <a:pt x="3624914" y="158750"/>
                  </a:cubicBezTo>
                  <a:lnTo>
                    <a:pt x="3624914" y="3795284"/>
                  </a:lnTo>
                  <a:cubicBezTo>
                    <a:pt x="3624914" y="3875294"/>
                    <a:pt x="3558873" y="3941334"/>
                    <a:pt x="3478864" y="3941334"/>
                  </a:cubicBezTo>
                  <a:lnTo>
                    <a:pt x="158750" y="3941334"/>
                  </a:lnTo>
                  <a:cubicBezTo>
                    <a:pt x="78740" y="3941334"/>
                    <a:pt x="12700" y="3876564"/>
                    <a:pt x="12700" y="3795284"/>
                  </a:cubicBezTo>
                  <a:close/>
                  <a:moveTo>
                    <a:pt x="3665553" y="3838464"/>
                  </a:moveTo>
                  <a:cubicBezTo>
                    <a:pt x="3665553" y="3918474"/>
                    <a:pt x="3598244" y="3984514"/>
                    <a:pt x="3518234" y="3984514"/>
                  </a:cubicBezTo>
                  <a:lnTo>
                    <a:pt x="212870" y="3984514"/>
                  </a:lnTo>
                  <a:cubicBezTo>
                    <a:pt x="157480" y="3984514"/>
                    <a:pt x="120650" y="3968004"/>
                    <a:pt x="93980" y="3940064"/>
                  </a:cubicBezTo>
                  <a:cubicBezTo>
                    <a:pt x="114300" y="3948954"/>
                    <a:pt x="135890" y="3954034"/>
                    <a:pt x="160020" y="3954034"/>
                  </a:cubicBezTo>
                  <a:lnTo>
                    <a:pt x="3480134" y="3954034"/>
                  </a:lnTo>
                  <a:cubicBezTo>
                    <a:pt x="3567764" y="3954034"/>
                    <a:pt x="3638884" y="3882914"/>
                    <a:pt x="3638884" y="3795284"/>
                  </a:cubicBezTo>
                  <a:lnTo>
                    <a:pt x="3638884" y="158750"/>
                  </a:lnTo>
                  <a:cubicBezTo>
                    <a:pt x="3638884" y="140970"/>
                    <a:pt x="3635073" y="123190"/>
                    <a:pt x="3629994" y="106680"/>
                  </a:cubicBezTo>
                  <a:cubicBezTo>
                    <a:pt x="3651584" y="132080"/>
                    <a:pt x="3665553" y="165100"/>
                    <a:pt x="3665553" y="201930"/>
                  </a:cubicBezTo>
                  <a:lnTo>
                    <a:pt x="3665553" y="3838464"/>
                  </a:lnTo>
                  <a:close/>
                </a:path>
              </a:pathLst>
            </a:custGeom>
            <a:solidFill>
              <a:srgbClr val="173554"/>
            </a:solidFill>
          </p:spPr>
        </p:sp>
      </p:grpSp>
      <p:grpSp>
        <p:nvGrpSpPr>
          <p:cNvPr id="32" name="Group 3">
            <a:extLst>
              <a:ext uri="{FF2B5EF4-FFF2-40B4-BE49-F238E27FC236}">
                <a16:creationId xmlns:a16="http://schemas.microsoft.com/office/drawing/2014/main" id="{91EDD6B4-F25E-4C0C-AF35-22CBFA9C3789}"/>
              </a:ext>
            </a:extLst>
          </p:cNvPr>
          <p:cNvGrpSpPr/>
          <p:nvPr/>
        </p:nvGrpSpPr>
        <p:grpSpPr>
          <a:xfrm>
            <a:off x="9251950" y="3619500"/>
            <a:ext cx="3930957" cy="5562600"/>
            <a:chOff x="0" y="0"/>
            <a:chExt cx="3676984" cy="3997214"/>
          </a:xfrm>
        </p:grpSpPr>
        <p:sp>
          <p:nvSpPr>
            <p:cNvPr id="35" name="Freeform 4">
              <a:extLst>
                <a:ext uri="{FF2B5EF4-FFF2-40B4-BE49-F238E27FC236}">
                  <a16:creationId xmlns:a16="http://schemas.microsoft.com/office/drawing/2014/main" id="{6E65D54F-B1E5-4846-88D4-1C1E12010C0E}"/>
                </a:ext>
              </a:extLst>
            </p:cNvPr>
            <p:cNvSpPr/>
            <p:nvPr/>
          </p:nvSpPr>
          <p:spPr>
            <a:xfrm>
              <a:off x="92710" y="106680"/>
              <a:ext cx="3572843" cy="3877834"/>
            </a:xfrm>
            <a:custGeom>
              <a:avLst/>
              <a:gdLst/>
              <a:ahLst/>
              <a:cxnLst/>
              <a:rect l="l" t="t" r="r" b="b"/>
              <a:pathLst>
                <a:path w="3572843" h="3877834">
                  <a:moveTo>
                    <a:pt x="3546173" y="3688604"/>
                  </a:moveTo>
                  <a:cubicBezTo>
                    <a:pt x="3546173" y="3776234"/>
                    <a:pt x="3469973" y="3847354"/>
                    <a:pt x="3388693" y="3847354"/>
                  </a:cubicBezTo>
                  <a:lnTo>
                    <a:pt x="66040" y="3847354"/>
                  </a:lnTo>
                  <a:cubicBezTo>
                    <a:pt x="43180" y="3847354"/>
                    <a:pt x="20320" y="3842274"/>
                    <a:pt x="0" y="3833384"/>
                  </a:cubicBezTo>
                  <a:cubicBezTo>
                    <a:pt x="26670" y="3861324"/>
                    <a:pt x="63500" y="3877834"/>
                    <a:pt x="116899" y="3877834"/>
                  </a:cubicBezTo>
                  <a:lnTo>
                    <a:pt x="3426793" y="3877834"/>
                  </a:lnTo>
                  <a:cubicBezTo>
                    <a:pt x="3506804" y="3877834"/>
                    <a:pt x="3572843" y="3811794"/>
                    <a:pt x="3572843" y="3731784"/>
                  </a:cubicBezTo>
                  <a:lnTo>
                    <a:pt x="3572843" y="95250"/>
                  </a:lnTo>
                  <a:cubicBezTo>
                    <a:pt x="3572843" y="58420"/>
                    <a:pt x="3558873" y="25400"/>
                    <a:pt x="3537284" y="0"/>
                  </a:cubicBezTo>
                  <a:cubicBezTo>
                    <a:pt x="3543634" y="16510"/>
                    <a:pt x="3546173" y="34290"/>
                    <a:pt x="3546173" y="52070"/>
                  </a:cubicBezTo>
                  <a:lnTo>
                    <a:pt x="3546173" y="3688604"/>
                  </a:lnTo>
                  <a:close/>
                </a:path>
              </a:pathLst>
            </a:custGeom>
            <a:solidFill>
              <a:srgbClr val="173554"/>
            </a:solidFill>
          </p:spPr>
        </p:sp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81E8191-24C3-4866-8353-C327EC6E6ED1}"/>
                </a:ext>
              </a:extLst>
            </p:cNvPr>
            <p:cNvSpPr/>
            <p:nvPr/>
          </p:nvSpPr>
          <p:spPr>
            <a:xfrm>
              <a:off x="12700" y="12700"/>
              <a:ext cx="3612214" cy="3928634"/>
            </a:xfrm>
            <a:custGeom>
              <a:avLst/>
              <a:gdLst/>
              <a:ahLst/>
              <a:cxnLst/>
              <a:rect l="l" t="t" r="r" b="b"/>
              <a:pathLst>
                <a:path w="3612214" h="3928634">
                  <a:moveTo>
                    <a:pt x="146050" y="3928634"/>
                  </a:moveTo>
                  <a:lnTo>
                    <a:pt x="3466164" y="3928634"/>
                  </a:lnTo>
                  <a:cubicBezTo>
                    <a:pt x="3546173" y="3928634"/>
                    <a:pt x="3612214" y="3862594"/>
                    <a:pt x="3612214" y="3782584"/>
                  </a:cubicBezTo>
                  <a:lnTo>
                    <a:pt x="3612214" y="146050"/>
                  </a:lnTo>
                  <a:cubicBezTo>
                    <a:pt x="3612214" y="66040"/>
                    <a:pt x="3546173" y="0"/>
                    <a:pt x="3466164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3782584"/>
                  </a:lnTo>
                  <a:cubicBezTo>
                    <a:pt x="0" y="3863864"/>
                    <a:pt x="66040" y="3928634"/>
                    <a:pt x="146050" y="392863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2B08C423-74FB-4A7C-8F47-5124FA0425C9}"/>
                </a:ext>
              </a:extLst>
            </p:cNvPr>
            <p:cNvSpPr/>
            <p:nvPr/>
          </p:nvSpPr>
          <p:spPr>
            <a:xfrm>
              <a:off x="0" y="0"/>
              <a:ext cx="3676984" cy="3997214"/>
            </a:xfrm>
            <a:custGeom>
              <a:avLst/>
              <a:gdLst/>
              <a:ahLst/>
              <a:cxnLst/>
              <a:rect l="l" t="t" r="r" b="b"/>
              <a:pathLst>
                <a:path w="3676984" h="3997214">
                  <a:moveTo>
                    <a:pt x="3613484" y="74930"/>
                  </a:moveTo>
                  <a:cubicBezTo>
                    <a:pt x="3585544" y="30480"/>
                    <a:pt x="3536014" y="0"/>
                    <a:pt x="3478864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3795284"/>
                  </a:lnTo>
                  <a:cubicBezTo>
                    <a:pt x="0" y="3847354"/>
                    <a:pt x="25400" y="3893074"/>
                    <a:pt x="63500" y="3922284"/>
                  </a:cubicBezTo>
                  <a:cubicBezTo>
                    <a:pt x="91440" y="3966734"/>
                    <a:pt x="140970" y="3997214"/>
                    <a:pt x="212870" y="3997214"/>
                  </a:cubicBezTo>
                  <a:lnTo>
                    <a:pt x="3518234" y="3997214"/>
                  </a:lnTo>
                  <a:cubicBezTo>
                    <a:pt x="3605864" y="3997214"/>
                    <a:pt x="3676984" y="3926094"/>
                    <a:pt x="3676984" y="3838464"/>
                  </a:cubicBezTo>
                  <a:lnTo>
                    <a:pt x="3676984" y="201930"/>
                  </a:lnTo>
                  <a:cubicBezTo>
                    <a:pt x="3676983" y="149860"/>
                    <a:pt x="3651583" y="104140"/>
                    <a:pt x="3613484" y="74930"/>
                  </a:cubicBezTo>
                  <a:close/>
                  <a:moveTo>
                    <a:pt x="12700" y="3795284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3478864" y="12700"/>
                  </a:lnTo>
                  <a:cubicBezTo>
                    <a:pt x="3558873" y="12700"/>
                    <a:pt x="3624914" y="78740"/>
                    <a:pt x="3624914" y="158750"/>
                  </a:cubicBezTo>
                  <a:lnTo>
                    <a:pt x="3624914" y="3795284"/>
                  </a:lnTo>
                  <a:cubicBezTo>
                    <a:pt x="3624914" y="3875294"/>
                    <a:pt x="3558873" y="3941334"/>
                    <a:pt x="3478864" y="3941334"/>
                  </a:cubicBezTo>
                  <a:lnTo>
                    <a:pt x="158750" y="3941334"/>
                  </a:lnTo>
                  <a:cubicBezTo>
                    <a:pt x="78740" y="3941334"/>
                    <a:pt x="12700" y="3876564"/>
                    <a:pt x="12700" y="3795284"/>
                  </a:cubicBezTo>
                  <a:close/>
                  <a:moveTo>
                    <a:pt x="3665553" y="3838464"/>
                  </a:moveTo>
                  <a:cubicBezTo>
                    <a:pt x="3665553" y="3918474"/>
                    <a:pt x="3598244" y="3984514"/>
                    <a:pt x="3518234" y="3984514"/>
                  </a:cubicBezTo>
                  <a:lnTo>
                    <a:pt x="212870" y="3984514"/>
                  </a:lnTo>
                  <a:cubicBezTo>
                    <a:pt x="157480" y="3984514"/>
                    <a:pt x="120650" y="3968004"/>
                    <a:pt x="93980" y="3940064"/>
                  </a:cubicBezTo>
                  <a:cubicBezTo>
                    <a:pt x="114300" y="3948954"/>
                    <a:pt x="135890" y="3954034"/>
                    <a:pt x="160020" y="3954034"/>
                  </a:cubicBezTo>
                  <a:lnTo>
                    <a:pt x="3480134" y="3954034"/>
                  </a:lnTo>
                  <a:cubicBezTo>
                    <a:pt x="3567764" y="3954034"/>
                    <a:pt x="3638884" y="3882914"/>
                    <a:pt x="3638884" y="3795284"/>
                  </a:cubicBezTo>
                  <a:lnTo>
                    <a:pt x="3638884" y="158750"/>
                  </a:lnTo>
                  <a:cubicBezTo>
                    <a:pt x="3638884" y="140970"/>
                    <a:pt x="3635073" y="123190"/>
                    <a:pt x="3629994" y="106680"/>
                  </a:cubicBezTo>
                  <a:cubicBezTo>
                    <a:pt x="3651584" y="132080"/>
                    <a:pt x="3665553" y="165100"/>
                    <a:pt x="3665553" y="201930"/>
                  </a:cubicBezTo>
                  <a:lnTo>
                    <a:pt x="3665553" y="3838464"/>
                  </a:lnTo>
                  <a:close/>
                </a:path>
              </a:pathLst>
            </a:custGeom>
            <a:solidFill>
              <a:srgbClr val="173554"/>
            </a:solidFill>
          </p:spPr>
        </p:sp>
      </p:grpSp>
      <p:grpSp>
        <p:nvGrpSpPr>
          <p:cNvPr id="38" name="Group 3">
            <a:extLst>
              <a:ext uri="{FF2B5EF4-FFF2-40B4-BE49-F238E27FC236}">
                <a16:creationId xmlns:a16="http://schemas.microsoft.com/office/drawing/2014/main" id="{63840806-3BA8-485D-A98A-2E878A2DF7DC}"/>
              </a:ext>
            </a:extLst>
          </p:cNvPr>
          <p:cNvGrpSpPr/>
          <p:nvPr/>
        </p:nvGrpSpPr>
        <p:grpSpPr>
          <a:xfrm>
            <a:off x="13563602" y="3619500"/>
            <a:ext cx="3930957" cy="5562600"/>
            <a:chOff x="0" y="0"/>
            <a:chExt cx="3676984" cy="3997214"/>
          </a:xfrm>
        </p:grpSpPr>
        <p:sp>
          <p:nvSpPr>
            <p:cNvPr id="39" name="Freeform 4">
              <a:extLst>
                <a:ext uri="{FF2B5EF4-FFF2-40B4-BE49-F238E27FC236}">
                  <a16:creationId xmlns:a16="http://schemas.microsoft.com/office/drawing/2014/main" id="{59D21B53-60F0-437A-987A-321D641CFAB3}"/>
                </a:ext>
              </a:extLst>
            </p:cNvPr>
            <p:cNvSpPr/>
            <p:nvPr/>
          </p:nvSpPr>
          <p:spPr>
            <a:xfrm>
              <a:off x="92710" y="106680"/>
              <a:ext cx="3572843" cy="3877834"/>
            </a:xfrm>
            <a:custGeom>
              <a:avLst/>
              <a:gdLst/>
              <a:ahLst/>
              <a:cxnLst/>
              <a:rect l="l" t="t" r="r" b="b"/>
              <a:pathLst>
                <a:path w="3572843" h="3877834">
                  <a:moveTo>
                    <a:pt x="3546173" y="3688604"/>
                  </a:moveTo>
                  <a:cubicBezTo>
                    <a:pt x="3546173" y="3776234"/>
                    <a:pt x="3469973" y="3847354"/>
                    <a:pt x="3388693" y="3847354"/>
                  </a:cubicBezTo>
                  <a:lnTo>
                    <a:pt x="66040" y="3847354"/>
                  </a:lnTo>
                  <a:cubicBezTo>
                    <a:pt x="43180" y="3847354"/>
                    <a:pt x="20320" y="3842274"/>
                    <a:pt x="0" y="3833384"/>
                  </a:cubicBezTo>
                  <a:cubicBezTo>
                    <a:pt x="26670" y="3861324"/>
                    <a:pt x="63500" y="3877834"/>
                    <a:pt x="116899" y="3877834"/>
                  </a:cubicBezTo>
                  <a:lnTo>
                    <a:pt x="3426793" y="3877834"/>
                  </a:lnTo>
                  <a:cubicBezTo>
                    <a:pt x="3506804" y="3877834"/>
                    <a:pt x="3572843" y="3811794"/>
                    <a:pt x="3572843" y="3731784"/>
                  </a:cubicBezTo>
                  <a:lnTo>
                    <a:pt x="3572843" y="95250"/>
                  </a:lnTo>
                  <a:cubicBezTo>
                    <a:pt x="3572843" y="58420"/>
                    <a:pt x="3558873" y="25400"/>
                    <a:pt x="3537284" y="0"/>
                  </a:cubicBezTo>
                  <a:cubicBezTo>
                    <a:pt x="3543634" y="16510"/>
                    <a:pt x="3546173" y="34290"/>
                    <a:pt x="3546173" y="52070"/>
                  </a:cubicBezTo>
                  <a:lnTo>
                    <a:pt x="3546173" y="3688604"/>
                  </a:lnTo>
                  <a:close/>
                </a:path>
              </a:pathLst>
            </a:custGeom>
            <a:solidFill>
              <a:srgbClr val="173554"/>
            </a:solidFill>
          </p:spPr>
        </p:sp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B550E0A6-3899-49A8-A479-5D7F8FB779A6}"/>
                </a:ext>
              </a:extLst>
            </p:cNvPr>
            <p:cNvSpPr/>
            <p:nvPr/>
          </p:nvSpPr>
          <p:spPr>
            <a:xfrm>
              <a:off x="12700" y="12700"/>
              <a:ext cx="3612214" cy="3928634"/>
            </a:xfrm>
            <a:custGeom>
              <a:avLst/>
              <a:gdLst/>
              <a:ahLst/>
              <a:cxnLst/>
              <a:rect l="l" t="t" r="r" b="b"/>
              <a:pathLst>
                <a:path w="3612214" h="3928634">
                  <a:moveTo>
                    <a:pt x="146050" y="3928634"/>
                  </a:moveTo>
                  <a:lnTo>
                    <a:pt x="3466164" y="3928634"/>
                  </a:lnTo>
                  <a:cubicBezTo>
                    <a:pt x="3546173" y="3928634"/>
                    <a:pt x="3612214" y="3862594"/>
                    <a:pt x="3612214" y="3782584"/>
                  </a:cubicBezTo>
                  <a:lnTo>
                    <a:pt x="3612214" y="146050"/>
                  </a:lnTo>
                  <a:cubicBezTo>
                    <a:pt x="3612214" y="66040"/>
                    <a:pt x="3546173" y="0"/>
                    <a:pt x="3466164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3782584"/>
                  </a:lnTo>
                  <a:cubicBezTo>
                    <a:pt x="0" y="3863864"/>
                    <a:pt x="66040" y="3928634"/>
                    <a:pt x="146050" y="392863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3B6D4CEF-7F14-4043-86B7-D9590DCD26DC}"/>
                </a:ext>
              </a:extLst>
            </p:cNvPr>
            <p:cNvSpPr/>
            <p:nvPr/>
          </p:nvSpPr>
          <p:spPr>
            <a:xfrm>
              <a:off x="0" y="0"/>
              <a:ext cx="3676984" cy="3997214"/>
            </a:xfrm>
            <a:custGeom>
              <a:avLst/>
              <a:gdLst/>
              <a:ahLst/>
              <a:cxnLst/>
              <a:rect l="l" t="t" r="r" b="b"/>
              <a:pathLst>
                <a:path w="3676984" h="3997214">
                  <a:moveTo>
                    <a:pt x="3613484" y="74930"/>
                  </a:moveTo>
                  <a:cubicBezTo>
                    <a:pt x="3585544" y="30480"/>
                    <a:pt x="3536014" y="0"/>
                    <a:pt x="3478864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3795284"/>
                  </a:lnTo>
                  <a:cubicBezTo>
                    <a:pt x="0" y="3847354"/>
                    <a:pt x="25400" y="3893074"/>
                    <a:pt x="63500" y="3922284"/>
                  </a:cubicBezTo>
                  <a:cubicBezTo>
                    <a:pt x="91440" y="3966734"/>
                    <a:pt x="140970" y="3997214"/>
                    <a:pt x="212870" y="3997214"/>
                  </a:cubicBezTo>
                  <a:lnTo>
                    <a:pt x="3518234" y="3997214"/>
                  </a:lnTo>
                  <a:cubicBezTo>
                    <a:pt x="3605864" y="3997214"/>
                    <a:pt x="3676984" y="3926094"/>
                    <a:pt x="3676984" y="3838464"/>
                  </a:cubicBezTo>
                  <a:lnTo>
                    <a:pt x="3676984" y="201930"/>
                  </a:lnTo>
                  <a:cubicBezTo>
                    <a:pt x="3676983" y="149860"/>
                    <a:pt x="3651583" y="104140"/>
                    <a:pt x="3613484" y="74930"/>
                  </a:cubicBezTo>
                  <a:close/>
                  <a:moveTo>
                    <a:pt x="12700" y="3795284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3478864" y="12700"/>
                  </a:lnTo>
                  <a:cubicBezTo>
                    <a:pt x="3558873" y="12700"/>
                    <a:pt x="3624914" y="78740"/>
                    <a:pt x="3624914" y="158750"/>
                  </a:cubicBezTo>
                  <a:lnTo>
                    <a:pt x="3624914" y="3795284"/>
                  </a:lnTo>
                  <a:cubicBezTo>
                    <a:pt x="3624914" y="3875294"/>
                    <a:pt x="3558873" y="3941334"/>
                    <a:pt x="3478864" y="3941334"/>
                  </a:cubicBezTo>
                  <a:lnTo>
                    <a:pt x="158750" y="3941334"/>
                  </a:lnTo>
                  <a:cubicBezTo>
                    <a:pt x="78740" y="3941334"/>
                    <a:pt x="12700" y="3876564"/>
                    <a:pt x="12700" y="3795284"/>
                  </a:cubicBezTo>
                  <a:close/>
                  <a:moveTo>
                    <a:pt x="3665553" y="3838464"/>
                  </a:moveTo>
                  <a:cubicBezTo>
                    <a:pt x="3665553" y="3918474"/>
                    <a:pt x="3598244" y="3984514"/>
                    <a:pt x="3518234" y="3984514"/>
                  </a:cubicBezTo>
                  <a:lnTo>
                    <a:pt x="212870" y="3984514"/>
                  </a:lnTo>
                  <a:cubicBezTo>
                    <a:pt x="157480" y="3984514"/>
                    <a:pt x="120650" y="3968004"/>
                    <a:pt x="93980" y="3940064"/>
                  </a:cubicBezTo>
                  <a:cubicBezTo>
                    <a:pt x="114300" y="3948954"/>
                    <a:pt x="135890" y="3954034"/>
                    <a:pt x="160020" y="3954034"/>
                  </a:cubicBezTo>
                  <a:lnTo>
                    <a:pt x="3480134" y="3954034"/>
                  </a:lnTo>
                  <a:cubicBezTo>
                    <a:pt x="3567764" y="3954034"/>
                    <a:pt x="3638884" y="3882914"/>
                    <a:pt x="3638884" y="3795284"/>
                  </a:cubicBezTo>
                  <a:lnTo>
                    <a:pt x="3638884" y="158750"/>
                  </a:lnTo>
                  <a:cubicBezTo>
                    <a:pt x="3638884" y="140970"/>
                    <a:pt x="3635073" y="123190"/>
                    <a:pt x="3629994" y="106680"/>
                  </a:cubicBezTo>
                  <a:cubicBezTo>
                    <a:pt x="3651584" y="132080"/>
                    <a:pt x="3665553" y="165100"/>
                    <a:pt x="3665553" y="201930"/>
                  </a:cubicBezTo>
                  <a:lnTo>
                    <a:pt x="3665553" y="3838464"/>
                  </a:lnTo>
                  <a:close/>
                </a:path>
              </a:pathLst>
            </a:custGeom>
            <a:solidFill>
              <a:srgbClr val="173554"/>
            </a:solidFill>
          </p:spPr>
        </p:sp>
      </p:grpSp>
      <p:sp>
        <p:nvSpPr>
          <p:cNvPr id="49" name="TextBox 7">
            <a:extLst>
              <a:ext uri="{FF2B5EF4-FFF2-40B4-BE49-F238E27FC236}">
                <a16:creationId xmlns:a16="http://schemas.microsoft.com/office/drawing/2014/main" id="{0E12CD96-8DAC-451E-9002-1005EDFF9FCF}"/>
              </a:ext>
            </a:extLst>
          </p:cNvPr>
          <p:cNvSpPr txBox="1"/>
          <p:nvPr/>
        </p:nvSpPr>
        <p:spPr>
          <a:xfrm>
            <a:off x="5771747" y="5343525"/>
            <a:ext cx="2625878" cy="15147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45"/>
              </a:lnSpc>
            </a:pPr>
            <a:r>
              <a:rPr lang="ru-RU" sz="2175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rPr>
              <a:t>Числа с плавающей точкой неограниченного размера</a:t>
            </a:r>
            <a:endParaRPr lang="en-US" sz="2175" dirty="0">
              <a:solidFill>
                <a:srgbClr val="17355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" name="TextBox 8">
            <a:extLst>
              <a:ext uri="{FF2B5EF4-FFF2-40B4-BE49-F238E27FC236}">
                <a16:creationId xmlns:a16="http://schemas.microsoft.com/office/drawing/2014/main" id="{2CCF5F41-3647-47AB-9B6D-A714D04C40DD}"/>
              </a:ext>
            </a:extLst>
          </p:cNvPr>
          <p:cNvSpPr txBox="1"/>
          <p:nvPr/>
        </p:nvSpPr>
        <p:spPr>
          <a:xfrm>
            <a:off x="4928592" y="4481416"/>
            <a:ext cx="4183204" cy="401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87"/>
              </a:lnSpc>
            </a:pPr>
            <a:r>
              <a:rPr lang="en-US" sz="32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float</a:t>
            </a:r>
          </a:p>
        </p:txBody>
      </p:sp>
      <p:sp>
        <p:nvSpPr>
          <p:cNvPr id="51" name="AutoShape 9">
            <a:extLst>
              <a:ext uri="{FF2B5EF4-FFF2-40B4-BE49-F238E27FC236}">
                <a16:creationId xmlns:a16="http://schemas.microsoft.com/office/drawing/2014/main" id="{F2629FEB-A8E2-4095-ABC9-0D4855BA8F83}"/>
              </a:ext>
            </a:extLst>
          </p:cNvPr>
          <p:cNvSpPr/>
          <p:nvPr/>
        </p:nvSpPr>
        <p:spPr>
          <a:xfrm>
            <a:off x="5542640" y="4943475"/>
            <a:ext cx="3006878" cy="0"/>
          </a:xfrm>
          <a:prstGeom prst="line">
            <a:avLst/>
          </a:prstGeom>
          <a:ln w="28575" cap="rnd">
            <a:solidFill>
              <a:srgbClr val="173554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66" name="TextBox 7">
            <a:extLst>
              <a:ext uri="{FF2B5EF4-FFF2-40B4-BE49-F238E27FC236}">
                <a16:creationId xmlns:a16="http://schemas.microsoft.com/office/drawing/2014/main" id="{FFABB4AA-69A3-40B4-80B7-B89F129D1059}"/>
              </a:ext>
            </a:extLst>
          </p:cNvPr>
          <p:cNvSpPr txBox="1"/>
          <p:nvPr/>
        </p:nvSpPr>
        <p:spPr>
          <a:xfrm>
            <a:off x="9547923" y="5343525"/>
            <a:ext cx="3517042" cy="30535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45"/>
              </a:lnSpc>
            </a:pPr>
            <a:r>
              <a:rPr lang="ru-RU" sz="2175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rPr>
              <a:t>Строка – </a:t>
            </a:r>
            <a:r>
              <a:rPr lang="en-US" sz="2175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rPr>
              <a:t>str – </a:t>
            </a:r>
            <a:r>
              <a:rPr lang="ru-RU" sz="2175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rPr>
              <a:t>массив одиночных символов. В других ЯП этот одиночный символ выделяется как «</a:t>
            </a:r>
            <a:r>
              <a:rPr lang="en-US" sz="2175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rPr>
              <a:t>char</a:t>
            </a:r>
            <a:r>
              <a:rPr lang="ru-RU" sz="2175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rPr>
              <a:t>»</a:t>
            </a:r>
            <a:r>
              <a:rPr lang="en-US" sz="2175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ru-RU" sz="2175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rPr>
              <a:t>Однако в </a:t>
            </a:r>
            <a:r>
              <a:rPr lang="en-US" sz="2175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rPr>
              <a:t>Python </a:t>
            </a:r>
            <a:r>
              <a:rPr lang="ru-RU" sz="2175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rPr>
              <a:t>нет. Поэтому даже один символ имеет тип «</a:t>
            </a:r>
            <a:r>
              <a:rPr lang="en-US" sz="2175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rPr>
              <a:t>str</a:t>
            </a:r>
            <a:r>
              <a:rPr lang="ru-RU" sz="2175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rPr>
              <a:t>»</a:t>
            </a:r>
            <a:endParaRPr lang="en-US" sz="2175" dirty="0">
              <a:solidFill>
                <a:srgbClr val="17355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" name="TextBox 8">
            <a:extLst>
              <a:ext uri="{FF2B5EF4-FFF2-40B4-BE49-F238E27FC236}">
                <a16:creationId xmlns:a16="http://schemas.microsoft.com/office/drawing/2014/main" id="{4147DDAB-8E8E-4067-8CFA-6F9CA4E34363}"/>
              </a:ext>
            </a:extLst>
          </p:cNvPr>
          <p:cNvSpPr txBox="1"/>
          <p:nvPr/>
        </p:nvSpPr>
        <p:spPr>
          <a:xfrm>
            <a:off x="9166431" y="4481416"/>
            <a:ext cx="4183204" cy="401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87"/>
              </a:lnSpc>
            </a:pPr>
            <a:r>
              <a:rPr lang="en-US" sz="3200" strike="sngStrike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char</a:t>
            </a:r>
            <a:r>
              <a:rPr lang="en-US" sz="32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== str</a:t>
            </a:r>
          </a:p>
        </p:txBody>
      </p:sp>
      <p:sp>
        <p:nvSpPr>
          <p:cNvPr id="68" name="AutoShape 9">
            <a:extLst>
              <a:ext uri="{FF2B5EF4-FFF2-40B4-BE49-F238E27FC236}">
                <a16:creationId xmlns:a16="http://schemas.microsoft.com/office/drawing/2014/main" id="{FFEEDB65-E4E4-4E93-B210-36CDEC2B1EF5}"/>
              </a:ext>
            </a:extLst>
          </p:cNvPr>
          <p:cNvSpPr/>
          <p:nvPr/>
        </p:nvSpPr>
        <p:spPr>
          <a:xfrm>
            <a:off x="9780479" y="4943475"/>
            <a:ext cx="3006878" cy="0"/>
          </a:xfrm>
          <a:prstGeom prst="line">
            <a:avLst/>
          </a:prstGeom>
          <a:ln w="28575" cap="rnd">
            <a:solidFill>
              <a:srgbClr val="173554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69" name="TextBox 7">
            <a:extLst>
              <a:ext uri="{FF2B5EF4-FFF2-40B4-BE49-F238E27FC236}">
                <a16:creationId xmlns:a16="http://schemas.microsoft.com/office/drawing/2014/main" id="{3EC81E40-FF94-4939-9B2B-C28B79300DEA}"/>
              </a:ext>
            </a:extLst>
          </p:cNvPr>
          <p:cNvSpPr txBox="1"/>
          <p:nvPr/>
        </p:nvSpPr>
        <p:spPr>
          <a:xfrm>
            <a:off x="14314377" y="5343525"/>
            <a:ext cx="2625878" cy="15147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04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175" b="0" i="0" u="none" strike="noStrike" kern="1200" cap="none" spc="0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логическая переменная – значения только </a:t>
            </a:r>
            <a:r>
              <a:rPr kumimoji="0" lang="en-US" sz="2175" b="0" i="0" u="none" strike="noStrike" kern="1200" cap="none" spc="0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False</a:t>
            </a:r>
            <a:r>
              <a:rPr kumimoji="0" lang="ru-RU" sz="2175" b="0" i="0" u="none" strike="noStrike" kern="1200" cap="none" spc="0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или </a:t>
            </a:r>
            <a:r>
              <a:rPr kumimoji="0" lang="en-US" sz="2175" b="0" i="0" u="none" strike="noStrike" kern="1200" cap="none" spc="0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True</a:t>
            </a:r>
          </a:p>
        </p:txBody>
      </p:sp>
      <p:sp>
        <p:nvSpPr>
          <p:cNvPr id="70" name="TextBox 8">
            <a:extLst>
              <a:ext uri="{FF2B5EF4-FFF2-40B4-BE49-F238E27FC236}">
                <a16:creationId xmlns:a16="http://schemas.microsoft.com/office/drawing/2014/main" id="{C97CBF8B-DEC2-4320-9153-FE7AD89CEC3F}"/>
              </a:ext>
            </a:extLst>
          </p:cNvPr>
          <p:cNvSpPr txBox="1"/>
          <p:nvPr/>
        </p:nvSpPr>
        <p:spPr>
          <a:xfrm>
            <a:off x="13471222" y="4481416"/>
            <a:ext cx="4183204" cy="401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87"/>
              </a:lnSpc>
            </a:pPr>
            <a:r>
              <a:rPr lang="en-US" sz="32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bool</a:t>
            </a:r>
          </a:p>
        </p:txBody>
      </p:sp>
      <p:sp>
        <p:nvSpPr>
          <p:cNvPr id="71" name="AutoShape 9">
            <a:extLst>
              <a:ext uri="{FF2B5EF4-FFF2-40B4-BE49-F238E27FC236}">
                <a16:creationId xmlns:a16="http://schemas.microsoft.com/office/drawing/2014/main" id="{30CA5BF5-51EC-4B01-A0A3-6D2822A75575}"/>
              </a:ext>
            </a:extLst>
          </p:cNvPr>
          <p:cNvSpPr/>
          <p:nvPr/>
        </p:nvSpPr>
        <p:spPr>
          <a:xfrm>
            <a:off x="14085270" y="4943475"/>
            <a:ext cx="3006878" cy="0"/>
          </a:xfrm>
          <a:prstGeom prst="line">
            <a:avLst/>
          </a:prstGeom>
          <a:ln w="28575" cap="rnd">
            <a:solidFill>
              <a:srgbClr val="173554"/>
            </a:solidFill>
            <a:prstDash val="sysDot"/>
            <a:headEnd type="none" w="sm" len="sm"/>
            <a:tailEnd type="none" w="sm" len="sm"/>
          </a:ln>
        </p:spPr>
      </p:sp>
      <p:grpSp>
        <p:nvGrpSpPr>
          <p:cNvPr id="72" name="Group 3">
            <a:extLst>
              <a:ext uri="{FF2B5EF4-FFF2-40B4-BE49-F238E27FC236}">
                <a16:creationId xmlns:a16="http://schemas.microsoft.com/office/drawing/2014/main" id="{BCEA6A67-2CFF-47AC-816D-4BB77D0C5704}"/>
              </a:ext>
            </a:extLst>
          </p:cNvPr>
          <p:cNvGrpSpPr/>
          <p:nvPr/>
        </p:nvGrpSpPr>
        <p:grpSpPr>
          <a:xfrm>
            <a:off x="1752601" y="7167279"/>
            <a:ext cx="6553200" cy="1710019"/>
            <a:chOff x="0" y="0"/>
            <a:chExt cx="3676984" cy="3997214"/>
          </a:xfrm>
        </p:grpSpPr>
        <p:sp>
          <p:nvSpPr>
            <p:cNvPr id="73" name="Freeform 4">
              <a:extLst>
                <a:ext uri="{FF2B5EF4-FFF2-40B4-BE49-F238E27FC236}">
                  <a16:creationId xmlns:a16="http://schemas.microsoft.com/office/drawing/2014/main" id="{86CFFE32-9B0C-46DA-A826-0560A3FD8A3C}"/>
                </a:ext>
              </a:extLst>
            </p:cNvPr>
            <p:cNvSpPr/>
            <p:nvPr/>
          </p:nvSpPr>
          <p:spPr>
            <a:xfrm>
              <a:off x="92710" y="106680"/>
              <a:ext cx="3572843" cy="3877834"/>
            </a:xfrm>
            <a:custGeom>
              <a:avLst/>
              <a:gdLst/>
              <a:ahLst/>
              <a:cxnLst/>
              <a:rect l="l" t="t" r="r" b="b"/>
              <a:pathLst>
                <a:path w="3572843" h="3877834">
                  <a:moveTo>
                    <a:pt x="3546173" y="3688604"/>
                  </a:moveTo>
                  <a:cubicBezTo>
                    <a:pt x="3546173" y="3776234"/>
                    <a:pt x="3469973" y="3847354"/>
                    <a:pt x="3388693" y="3847354"/>
                  </a:cubicBezTo>
                  <a:lnTo>
                    <a:pt x="66040" y="3847354"/>
                  </a:lnTo>
                  <a:cubicBezTo>
                    <a:pt x="43180" y="3847354"/>
                    <a:pt x="20320" y="3842274"/>
                    <a:pt x="0" y="3833384"/>
                  </a:cubicBezTo>
                  <a:cubicBezTo>
                    <a:pt x="26670" y="3861324"/>
                    <a:pt x="63500" y="3877834"/>
                    <a:pt x="116899" y="3877834"/>
                  </a:cubicBezTo>
                  <a:lnTo>
                    <a:pt x="3426793" y="3877834"/>
                  </a:lnTo>
                  <a:cubicBezTo>
                    <a:pt x="3506804" y="3877834"/>
                    <a:pt x="3572843" y="3811794"/>
                    <a:pt x="3572843" y="3731784"/>
                  </a:cubicBezTo>
                  <a:lnTo>
                    <a:pt x="3572843" y="95250"/>
                  </a:lnTo>
                  <a:cubicBezTo>
                    <a:pt x="3572843" y="58420"/>
                    <a:pt x="3558873" y="25400"/>
                    <a:pt x="3537284" y="0"/>
                  </a:cubicBezTo>
                  <a:cubicBezTo>
                    <a:pt x="3543634" y="16510"/>
                    <a:pt x="3546173" y="34290"/>
                    <a:pt x="3546173" y="52070"/>
                  </a:cubicBezTo>
                  <a:lnTo>
                    <a:pt x="3546173" y="3688604"/>
                  </a:lnTo>
                  <a:close/>
                </a:path>
              </a:pathLst>
            </a:custGeom>
            <a:solidFill>
              <a:srgbClr val="173554"/>
            </a:solidFill>
          </p:spPr>
        </p:sp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2125C980-47D4-442D-A68A-FA24F31335B1}"/>
                </a:ext>
              </a:extLst>
            </p:cNvPr>
            <p:cNvSpPr/>
            <p:nvPr/>
          </p:nvSpPr>
          <p:spPr>
            <a:xfrm>
              <a:off x="12700" y="12700"/>
              <a:ext cx="3612214" cy="3928634"/>
            </a:xfrm>
            <a:custGeom>
              <a:avLst/>
              <a:gdLst/>
              <a:ahLst/>
              <a:cxnLst/>
              <a:rect l="l" t="t" r="r" b="b"/>
              <a:pathLst>
                <a:path w="3612214" h="3928634">
                  <a:moveTo>
                    <a:pt x="146050" y="3928634"/>
                  </a:moveTo>
                  <a:lnTo>
                    <a:pt x="3466164" y="3928634"/>
                  </a:lnTo>
                  <a:cubicBezTo>
                    <a:pt x="3546173" y="3928634"/>
                    <a:pt x="3612214" y="3862594"/>
                    <a:pt x="3612214" y="3782584"/>
                  </a:cubicBezTo>
                  <a:lnTo>
                    <a:pt x="3612214" y="146050"/>
                  </a:lnTo>
                  <a:cubicBezTo>
                    <a:pt x="3612214" y="66040"/>
                    <a:pt x="3546173" y="0"/>
                    <a:pt x="3466164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3782584"/>
                  </a:lnTo>
                  <a:cubicBezTo>
                    <a:pt x="0" y="3863864"/>
                    <a:pt x="66040" y="3928634"/>
                    <a:pt x="146050" y="392863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27D625A8-86C8-4572-B583-4BB07CB29D35}"/>
                </a:ext>
              </a:extLst>
            </p:cNvPr>
            <p:cNvSpPr/>
            <p:nvPr/>
          </p:nvSpPr>
          <p:spPr>
            <a:xfrm>
              <a:off x="0" y="0"/>
              <a:ext cx="3676984" cy="3997214"/>
            </a:xfrm>
            <a:custGeom>
              <a:avLst/>
              <a:gdLst/>
              <a:ahLst/>
              <a:cxnLst/>
              <a:rect l="l" t="t" r="r" b="b"/>
              <a:pathLst>
                <a:path w="3676984" h="3997214">
                  <a:moveTo>
                    <a:pt x="3613484" y="74930"/>
                  </a:moveTo>
                  <a:cubicBezTo>
                    <a:pt x="3585544" y="30480"/>
                    <a:pt x="3536014" y="0"/>
                    <a:pt x="3478864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3795284"/>
                  </a:lnTo>
                  <a:cubicBezTo>
                    <a:pt x="0" y="3847354"/>
                    <a:pt x="25400" y="3893074"/>
                    <a:pt x="63500" y="3922284"/>
                  </a:cubicBezTo>
                  <a:cubicBezTo>
                    <a:pt x="91440" y="3966734"/>
                    <a:pt x="140970" y="3997214"/>
                    <a:pt x="212870" y="3997214"/>
                  </a:cubicBezTo>
                  <a:lnTo>
                    <a:pt x="3518234" y="3997214"/>
                  </a:lnTo>
                  <a:cubicBezTo>
                    <a:pt x="3605864" y="3997214"/>
                    <a:pt x="3676984" y="3926094"/>
                    <a:pt x="3676984" y="3838464"/>
                  </a:cubicBezTo>
                  <a:lnTo>
                    <a:pt x="3676984" y="201930"/>
                  </a:lnTo>
                  <a:cubicBezTo>
                    <a:pt x="3676983" y="149860"/>
                    <a:pt x="3651583" y="104140"/>
                    <a:pt x="3613484" y="74930"/>
                  </a:cubicBezTo>
                  <a:close/>
                  <a:moveTo>
                    <a:pt x="12700" y="3795284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3478864" y="12700"/>
                  </a:lnTo>
                  <a:cubicBezTo>
                    <a:pt x="3558873" y="12700"/>
                    <a:pt x="3624914" y="78740"/>
                    <a:pt x="3624914" y="158750"/>
                  </a:cubicBezTo>
                  <a:lnTo>
                    <a:pt x="3624914" y="3795284"/>
                  </a:lnTo>
                  <a:cubicBezTo>
                    <a:pt x="3624914" y="3875294"/>
                    <a:pt x="3558873" y="3941334"/>
                    <a:pt x="3478864" y="3941334"/>
                  </a:cubicBezTo>
                  <a:lnTo>
                    <a:pt x="158750" y="3941334"/>
                  </a:lnTo>
                  <a:cubicBezTo>
                    <a:pt x="78740" y="3941334"/>
                    <a:pt x="12700" y="3876564"/>
                    <a:pt x="12700" y="3795284"/>
                  </a:cubicBezTo>
                  <a:close/>
                  <a:moveTo>
                    <a:pt x="3665553" y="3838464"/>
                  </a:moveTo>
                  <a:cubicBezTo>
                    <a:pt x="3665553" y="3918474"/>
                    <a:pt x="3598244" y="3984514"/>
                    <a:pt x="3518234" y="3984514"/>
                  </a:cubicBezTo>
                  <a:lnTo>
                    <a:pt x="212870" y="3984514"/>
                  </a:lnTo>
                  <a:cubicBezTo>
                    <a:pt x="157480" y="3984514"/>
                    <a:pt x="120650" y="3968004"/>
                    <a:pt x="93980" y="3940064"/>
                  </a:cubicBezTo>
                  <a:cubicBezTo>
                    <a:pt x="114300" y="3948954"/>
                    <a:pt x="135890" y="3954034"/>
                    <a:pt x="160020" y="3954034"/>
                  </a:cubicBezTo>
                  <a:lnTo>
                    <a:pt x="3480134" y="3954034"/>
                  </a:lnTo>
                  <a:cubicBezTo>
                    <a:pt x="3567764" y="3954034"/>
                    <a:pt x="3638884" y="3882914"/>
                    <a:pt x="3638884" y="3795284"/>
                  </a:cubicBezTo>
                  <a:lnTo>
                    <a:pt x="3638884" y="158750"/>
                  </a:lnTo>
                  <a:cubicBezTo>
                    <a:pt x="3638884" y="140970"/>
                    <a:pt x="3635073" y="123190"/>
                    <a:pt x="3629994" y="106680"/>
                  </a:cubicBezTo>
                  <a:cubicBezTo>
                    <a:pt x="3651584" y="132080"/>
                    <a:pt x="3665553" y="165100"/>
                    <a:pt x="3665553" y="201930"/>
                  </a:cubicBezTo>
                  <a:lnTo>
                    <a:pt x="3665553" y="3838464"/>
                  </a:lnTo>
                  <a:close/>
                </a:path>
              </a:pathLst>
            </a:custGeom>
            <a:solidFill>
              <a:srgbClr val="173554"/>
            </a:solidFill>
          </p:spPr>
        </p:sp>
      </p:grpSp>
      <p:sp>
        <p:nvSpPr>
          <p:cNvPr id="76" name="TextBox 7">
            <a:extLst>
              <a:ext uri="{FF2B5EF4-FFF2-40B4-BE49-F238E27FC236}">
                <a16:creationId xmlns:a16="http://schemas.microsoft.com/office/drawing/2014/main" id="{24AAD7B2-0939-4F65-8E0F-EC86D09D306A}"/>
              </a:ext>
            </a:extLst>
          </p:cNvPr>
          <p:cNvSpPr txBox="1"/>
          <p:nvPr/>
        </p:nvSpPr>
        <p:spPr>
          <a:xfrm>
            <a:off x="2209800" y="7589627"/>
            <a:ext cx="6096000" cy="7452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45"/>
              </a:lnSpc>
            </a:pPr>
            <a:r>
              <a:rPr lang="ru-RU" sz="2175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rPr>
              <a:t>На самом деле ограничение есть – размер оперативной памяти вашего компьютера</a:t>
            </a:r>
            <a:endParaRPr lang="en-US" sz="2175" dirty="0">
              <a:solidFill>
                <a:srgbClr val="17355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E12BB9E7-BEB5-4A36-9D23-BE5B3C1F04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1900" y="0"/>
            <a:ext cx="3086100" cy="30861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104900"/>
            <a:ext cx="16421100" cy="25676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9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9000" b="0" i="0" u="none" strike="noStrike" kern="1200" cap="none" spc="-225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HK Grotesk Bold"/>
                <a:ea typeface="HK Grotesk Bold"/>
                <a:cs typeface="HK Grotesk Bold"/>
                <a:sym typeface="HK Grotesk Bold"/>
              </a:rPr>
              <a:t>Составные типы данных</a:t>
            </a:r>
            <a:r>
              <a:rPr kumimoji="0" lang="en-US" sz="9000" b="0" i="0" u="none" strike="noStrike" kern="1200" cap="none" spc="-225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HK Grotesk Bold"/>
                <a:ea typeface="HK Grotesk Bold"/>
                <a:cs typeface="HK Grotesk Bold"/>
                <a:sym typeface="HK Grotesk Bold"/>
              </a:rPr>
              <a:t> - </a:t>
            </a:r>
            <a:r>
              <a:rPr kumimoji="0" lang="ru-RU" sz="9000" b="0" i="0" u="none" strike="noStrike" kern="1200" cap="none" spc="-225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HK Grotesk Bold"/>
                <a:ea typeface="HK Grotesk Bold"/>
                <a:cs typeface="HK Grotesk Bold"/>
                <a:sym typeface="HK Grotesk Bold"/>
              </a:rPr>
              <a:t>коллекции</a:t>
            </a:r>
            <a:endParaRPr kumimoji="0" lang="en-US" sz="9000" b="0" i="0" u="none" strike="noStrike" kern="1200" cap="none" spc="-225" normalizeH="0" baseline="0" noProof="0" dirty="0">
              <a:ln>
                <a:noFill/>
              </a:ln>
              <a:solidFill>
                <a:srgbClr val="173554"/>
              </a:solidFill>
              <a:effectLst/>
              <a:uLnTx/>
              <a:uFillTx/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793443" y="3619500"/>
            <a:ext cx="3930957" cy="5562600"/>
            <a:chOff x="0" y="0"/>
            <a:chExt cx="3676984" cy="3997214"/>
          </a:xfrm>
        </p:grpSpPr>
        <p:sp>
          <p:nvSpPr>
            <p:cNvPr id="4" name="Freeform 4"/>
            <p:cNvSpPr/>
            <p:nvPr/>
          </p:nvSpPr>
          <p:spPr>
            <a:xfrm>
              <a:off x="92710" y="106680"/>
              <a:ext cx="3572843" cy="3877834"/>
            </a:xfrm>
            <a:custGeom>
              <a:avLst/>
              <a:gdLst/>
              <a:ahLst/>
              <a:cxnLst/>
              <a:rect l="l" t="t" r="r" b="b"/>
              <a:pathLst>
                <a:path w="3572843" h="3877834">
                  <a:moveTo>
                    <a:pt x="3546173" y="3688604"/>
                  </a:moveTo>
                  <a:cubicBezTo>
                    <a:pt x="3546173" y="3776234"/>
                    <a:pt x="3469973" y="3847354"/>
                    <a:pt x="3388693" y="3847354"/>
                  </a:cubicBezTo>
                  <a:lnTo>
                    <a:pt x="66040" y="3847354"/>
                  </a:lnTo>
                  <a:cubicBezTo>
                    <a:pt x="43180" y="3847354"/>
                    <a:pt x="20320" y="3842274"/>
                    <a:pt x="0" y="3833384"/>
                  </a:cubicBezTo>
                  <a:cubicBezTo>
                    <a:pt x="26670" y="3861324"/>
                    <a:pt x="63500" y="3877834"/>
                    <a:pt x="116899" y="3877834"/>
                  </a:cubicBezTo>
                  <a:lnTo>
                    <a:pt x="3426793" y="3877834"/>
                  </a:lnTo>
                  <a:cubicBezTo>
                    <a:pt x="3506804" y="3877834"/>
                    <a:pt x="3572843" y="3811794"/>
                    <a:pt x="3572843" y="3731784"/>
                  </a:cubicBezTo>
                  <a:lnTo>
                    <a:pt x="3572843" y="95250"/>
                  </a:lnTo>
                  <a:cubicBezTo>
                    <a:pt x="3572843" y="58420"/>
                    <a:pt x="3558873" y="25400"/>
                    <a:pt x="3537284" y="0"/>
                  </a:cubicBezTo>
                  <a:cubicBezTo>
                    <a:pt x="3543634" y="16510"/>
                    <a:pt x="3546173" y="34290"/>
                    <a:pt x="3546173" y="52070"/>
                  </a:cubicBezTo>
                  <a:lnTo>
                    <a:pt x="3546173" y="3688604"/>
                  </a:lnTo>
                  <a:close/>
                </a:path>
              </a:pathLst>
            </a:custGeom>
            <a:solidFill>
              <a:srgbClr val="173554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12700" y="12700"/>
              <a:ext cx="3612214" cy="3928634"/>
            </a:xfrm>
            <a:custGeom>
              <a:avLst/>
              <a:gdLst/>
              <a:ahLst/>
              <a:cxnLst/>
              <a:rect l="l" t="t" r="r" b="b"/>
              <a:pathLst>
                <a:path w="3612214" h="3928634">
                  <a:moveTo>
                    <a:pt x="146050" y="3928634"/>
                  </a:moveTo>
                  <a:lnTo>
                    <a:pt x="3466164" y="3928634"/>
                  </a:lnTo>
                  <a:cubicBezTo>
                    <a:pt x="3546173" y="3928634"/>
                    <a:pt x="3612214" y="3862594"/>
                    <a:pt x="3612214" y="3782584"/>
                  </a:cubicBezTo>
                  <a:lnTo>
                    <a:pt x="3612214" y="146050"/>
                  </a:lnTo>
                  <a:cubicBezTo>
                    <a:pt x="3612214" y="66040"/>
                    <a:pt x="3546173" y="0"/>
                    <a:pt x="3466164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3782584"/>
                  </a:lnTo>
                  <a:cubicBezTo>
                    <a:pt x="0" y="3863864"/>
                    <a:pt x="66040" y="3928634"/>
                    <a:pt x="146050" y="392863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3676984" cy="3997214"/>
            </a:xfrm>
            <a:custGeom>
              <a:avLst/>
              <a:gdLst/>
              <a:ahLst/>
              <a:cxnLst/>
              <a:rect l="l" t="t" r="r" b="b"/>
              <a:pathLst>
                <a:path w="3676984" h="3997214">
                  <a:moveTo>
                    <a:pt x="3613484" y="74930"/>
                  </a:moveTo>
                  <a:cubicBezTo>
                    <a:pt x="3585544" y="30480"/>
                    <a:pt x="3536014" y="0"/>
                    <a:pt x="3478864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3795284"/>
                  </a:lnTo>
                  <a:cubicBezTo>
                    <a:pt x="0" y="3847354"/>
                    <a:pt x="25400" y="3893074"/>
                    <a:pt x="63500" y="3922284"/>
                  </a:cubicBezTo>
                  <a:cubicBezTo>
                    <a:pt x="91440" y="3966734"/>
                    <a:pt x="140970" y="3997214"/>
                    <a:pt x="212870" y="3997214"/>
                  </a:cubicBezTo>
                  <a:lnTo>
                    <a:pt x="3518234" y="3997214"/>
                  </a:lnTo>
                  <a:cubicBezTo>
                    <a:pt x="3605864" y="3997214"/>
                    <a:pt x="3676984" y="3926094"/>
                    <a:pt x="3676984" y="3838464"/>
                  </a:cubicBezTo>
                  <a:lnTo>
                    <a:pt x="3676984" y="201930"/>
                  </a:lnTo>
                  <a:cubicBezTo>
                    <a:pt x="3676983" y="149860"/>
                    <a:pt x="3651583" y="104140"/>
                    <a:pt x="3613484" y="74930"/>
                  </a:cubicBezTo>
                  <a:close/>
                  <a:moveTo>
                    <a:pt x="12700" y="3795284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3478864" y="12700"/>
                  </a:lnTo>
                  <a:cubicBezTo>
                    <a:pt x="3558873" y="12700"/>
                    <a:pt x="3624914" y="78740"/>
                    <a:pt x="3624914" y="158750"/>
                  </a:cubicBezTo>
                  <a:lnTo>
                    <a:pt x="3624914" y="3795284"/>
                  </a:lnTo>
                  <a:cubicBezTo>
                    <a:pt x="3624914" y="3875294"/>
                    <a:pt x="3558873" y="3941334"/>
                    <a:pt x="3478864" y="3941334"/>
                  </a:cubicBezTo>
                  <a:lnTo>
                    <a:pt x="158750" y="3941334"/>
                  </a:lnTo>
                  <a:cubicBezTo>
                    <a:pt x="78740" y="3941334"/>
                    <a:pt x="12700" y="3876564"/>
                    <a:pt x="12700" y="3795284"/>
                  </a:cubicBezTo>
                  <a:close/>
                  <a:moveTo>
                    <a:pt x="3665553" y="3838464"/>
                  </a:moveTo>
                  <a:cubicBezTo>
                    <a:pt x="3665553" y="3918474"/>
                    <a:pt x="3598244" y="3984514"/>
                    <a:pt x="3518234" y="3984514"/>
                  </a:cubicBezTo>
                  <a:lnTo>
                    <a:pt x="212870" y="3984514"/>
                  </a:lnTo>
                  <a:cubicBezTo>
                    <a:pt x="157480" y="3984514"/>
                    <a:pt x="120650" y="3968004"/>
                    <a:pt x="93980" y="3940064"/>
                  </a:cubicBezTo>
                  <a:cubicBezTo>
                    <a:pt x="114300" y="3948954"/>
                    <a:pt x="135890" y="3954034"/>
                    <a:pt x="160020" y="3954034"/>
                  </a:cubicBezTo>
                  <a:lnTo>
                    <a:pt x="3480134" y="3954034"/>
                  </a:lnTo>
                  <a:cubicBezTo>
                    <a:pt x="3567764" y="3954034"/>
                    <a:pt x="3638884" y="3882914"/>
                    <a:pt x="3638884" y="3795284"/>
                  </a:cubicBezTo>
                  <a:lnTo>
                    <a:pt x="3638884" y="158750"/>
                  </a:lnTo>
                  <a:cubicBezTo>
                    <a:pt x="3638884" y="140970"/>
                    <a:pt x="3635073" y="123190"/>
                    <a:pt x="3629994" y="106680"/>
                  </a:cubicBezTo>
                  <a:cubicBezTo>
                    <a:pt x="3651584" y="132080"/>
                    <a:pt x="3665553" y="165100"/>
                    <a:pt x="3665553" y="201930"/>
                  </a:cubicBezTo>
                  <a:lnTo>
                    <a:pt x="3665553" y="3838464"/>
                  </a:lnTo>
                  <a:close/>
                </a:path>
              </a:pathLst>
            </a:custGeom>
            <a:solidFill>
              <a:srgbClr val="173554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1347744" y="5343525"/>
            <a:ext cx="2919455" cy="15147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04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175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rPr>
              <a:t>У</a:t>
            </a:r>
            <a:r>
              <a:rPr kumimoji="0" lang="ru-RU" sz="2175" b="0" i="0" u="none" strike="noStrike" kern="1200" cap="none" spc="0" normalizeH="0" baseline="0" noProof="0" dirty="0" err="1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порядоченные</a:t>
            </a:r>
            <a:r>
              <a:rPr kumimoji="0" lang="ru-RU" sz="2175" b="0" i="0" u="none" strike="noStrike" kern="1200" cap="none" spc="0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изменяемые коллекции объектов произвольных типов</a:t>
            </a:r>
            <a:endParaRPr kumimoji="0" lang="en-US" sz="2175" b="0" i="0" u="none" strike="noStrike" kern="1200" cap="none" spc="0" normalizeH="0" baseline="0" noProof="0" dirty="0">
              <a:ln>
                <a:noFill/>
              </a:ln>
              <a:solidFill>
                <a:srgbClr val="173554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46274" y="4481416"/>
            <a:ext cx="4183204" cy="401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8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list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73554"/>
              </a:solidFill>
              <a:effectLst/>
              <a:uLnTx/>
              <a:uFillTx/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sp>
        <p:nvSpPr>
          <p:cNvPr id="9" name="AutoShape 9"/>
          <p:cNvSpPr/>
          <p:nvPr/>
        </p:nvSpPr>
        <p:spPr>
          <a:xfrm>
            <a:off x="1260322" y="4943475"/>
            <a:ext cx="3006878" cy="0"/>
          </a:xfrm>
          <a:prstGeom prst="line">
            <a:avLst/>
          </a:prstGeom>
          <a:ln w="28575" cap="rnd">
            <a:solidFill>
              <a:srgbClr val="173554"/>
            </a:solidFill>
            <a:prstDash val="sysDot"/>
            <a:headEnd type="none" w="sm" len="sm"/>
            <a:tailEnd type="none" w="sm" len="sm"/>
          </a:ln>
        </p:spPr>
      </p:sp>
      <p:grpSp>
        <p:nvGrpSpPr>
          <p:cNvPr id="27" name="Group 3">
            <a:extLst>
              <a:ext uri="{FF2B5EF4-FFF2-40B4-BE49-F238E27FC236}">
                <a16:creationId xmlns:a16="http://schemas.microsoft.com/office/drawing/2014/main" id="{1AADFDE1-1F1C-43E9-8F6E-DADA4A7B0D74}"/>
              </a:ext>
            </a:extLst>
          </p:cNvPr>
          <p:cNvGrpSpPr/>
          <p:nvPr/>
        </p:nvGrpSpPr>
        <p:grpSpPr>
          <a:xfrm>
            <a:off x="5029200" y="3619500"/>
            <a:ext cx="3930957" cy="5562600"/>
            <a:chOff x="0" y="0"/>
            <a:chExt cx="3676984" cy="3997214"/>
          </a:xfrm>
        </p:grpSpPr>
        <p:sp>
          <p:nvSpPr>
            <p:cNvPr id="29" name="Freeform 4">
              <a:extLst>
                <a:ext uri="{FF2B5EF4-FFF2-40B4-BE49-F238E27FC236}">
                  <a16:creationId xmlns:a16="http://schemas.microsoft.com/office/drawing/2014/main" id="{E867E36D-094D-4BFB-9B73-C3E99BE6D30E}"/>
                </a:ext>
              </a:extLst>
            </p:cNvPr>
            <p:cNvSpPr/>
            <p:nvPr/>
          </p:nvSpPr>
          <p:spPr>
            <a:xfrm>
              <a:off x="92710" y="106680"/>
              <a:ext cx="3572843" cy="3877834"/>
            </a:xfrm>
            <a:custGeom>
              <a:avLst/>
              <a:gdLst/>
              <a:ahLst/>
              <a:cxnLst/>
              <a:rect l="l" t="t" r="r" b="b"/>
              <a:pathLst>
                <a:path w="3572843" h="3877834">
                  <a:moveTo>
                    <a:pt x="3546173" y="3688604"/>
                  </a:moveTo>
                  <a:cubicBezTo>
                    <a:pt x="3546173" y="3776234"/>
                    <a:pt x="3469973" y="3847354"/>
                    <a:pt x="3388693" y="3847354"/>
                  </a:cubicBezTo>
                  <a:lnTo>
                    <a:pt x="66040" y="3847354"/>
                  </a:lnTo>
                  <a:cubicBezTo>
                    <a:pt x="43180" y="3847354"/>
                    <a:pt x="20320" y="3842274"/>
                    <a:pt x="0" y="3833384"/>
                  </a:cubicBezTo>
                  <a:cubicBezTo>
                    <a:pt x="26670" y="3861324"/>
                    <a:pt x="63500" y="3877834"/>
                    <a:pt x="116899" y="3877834"/>
                  </a:cubicBezTo>
                  <a:lnTo>
                    <a:pt x="3426793" y="3877834"/>
                  </a:lnTo>
                  <a:cubicBezTo>
                    <a:pt x="3506804" y="3877834"/>
                    <a:pt x="3572843" y="3811794"/>
                    <a:pt x="3572843" y="3731784"/>
                  </a:cubicBezTo>
                  <a:lnTo>
                    <a:pt x="3572843" y="95250"/>
                  </a:lnTo>
                  <a:cubicBezTo>
                    <a:pt x="3572843" y="58420"/>
                    <a:pt x="3558873" y="25400"/>
                    <a:pt x="3537284" y="0"/>
                  </a:cubicBezTo>
                  <a:cubicBezTo>
                    <a:pt x="3543634" y="16510"/>
                    <a:pt x="3546173" y="34290"/>
                    <a:pt x="3546173" y="52070"/>
                  </a:cubicBezTo>
                  <a:lnTo>
                    <a:pt x="3546173" y="3688604"/>
                  </a:lnTo>
                  <a:close/>
                </a:path>
              </a:pathLst>
            </a:custGeom>
            <a:solidFill>
              <a:srgbClr val="173554"/>
            </a:solidFill>
          </p:spPr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FD03ABE5-EC3C-4648-95FD-278AC917E903}"/>
                </a:ext>
              </a:extLst>
            </p:cNvPr>
            <p:cNvSpPr/>
            <p:nvPr/>
          </p:nvSpPr>
          <p:spPr>
            <a:xfrm>
              <a:off x="12700" y="12700"/>
              <a:ext cx="3612214" cy="3928634"/>
            </a:xfrm>
            <a:custGeom>
              <a:avLst/>
              <a:gdLst/>
              <a:ahLst/>
              <a:cxnLst/>
              <a:rect l="l" t="t" r="r" b="b"/>
              <a:pathLst>
                <a:path w="3612214" h="3928634">
                  <a:moveTo>
                    <a:pt x="146050" y="3928634"/>
                  </a:moveTo>
                  <a:lnTo>
                    <a:pt x="3466164" y="3928634"/>
                  </a:lnTo>
                  <a:cubicBezTo>
                    <a:pt x="3546173" y="3928634"/>
                    <a:pt x="3612214" y="3862594"/>
                    <a:pt x="3612214" y="3782584"/>
                  </a:cubicBezTo>
                  <a:lnTo>
                    <a:pt x="3612214" y="146050"/>
                  </a:lnTo>
                  <a:cubicBezTo>
                    <a:pt x="3612214" y="66040"/>
                    <a:pt x="3546173" y="0"/>
                    <a:pt x="3466164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3782584"/>
                  </a:lnTo>
                  <a:cubicBezTo>
                    <a:pt x="0" y="3863864"/>
                    <a:pt x="66040" y="3928634"/>
                    <a:pt x="146050" y="392863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671AE9B5-2358-4540-A230-1BE9ACEB3F62}"/>
                </a:ext>
              </a:extLst>
            </p:cNvPr>
            <p:cNvSpPr/>
            <p:nvPr/>
          </p:nvSpPr>
          <p:spPr>
            <a:xfrm>
              <a:off x="0" y="0"/>
              <a:ext cx="3676984" cy="3997214"/>
            </a:xfrm>
            <a:custGeom>
              <a:avLst/>
              <a:gdLst/>
              <a:ahLst/>
              <a:cxnLst/>
              <a:rect l="l" t="t" r="r" b="b"/>
              <a:pathLst>
                <a:path w="3676984" h="3997214">
                  <a:moveTo>
                    <a:pt x="3613484" y="74930"/>
                  </a:moveTo>
                  <a:cubicBezTo>
                    <a:pt x="3585544" y="30480"/>
                    <a:pt x="3536014" y="0"/>
                    <a:pt x="3478864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3795284"/>
                  </a:lnTo>
                  <a:cubicBezTo>
                    <a:pt x="0" y="3847354"/>
                    <a:pt x="25400" y="3893074"/>
                    <a:pt x="63500" y="3922284"/>
                  </a:cubicBezTo>
                  <a:cubicBezTo>
                    <a:pt x="91440" y="3966734"/>
                    <a:pt x="140970" y="3997214"/>
                    <a:pt x="212870" y="3997214"/>
                  </a:cubicBezTo>
                  <a:lnTo>
                    <a:pt x="3518234" y="3997214"/>
                  </a:lnTo>
                  <a:cubicBezTo>
                    <a:pt x="3605864" y="3997214"/>
                    <a:pt x="3676984" y="3926094"/>
                    <a:pt x="3676984" y="3838464"/>
                  </a:cubicBezTo>
                  <a:lnTo>
                    <a:pt x="3676984" y="201930"/>
                  </a:lnTo>
                  <a:cubicBezTo>
                    <a:pt x="3676983" y="149860"/>
                    <a:pt x="3651583" y="104140"/>
                    <a:pt x="3613484" y="74930"/>
                  </a:cubicBezTo>
                  <a:close/>
                  <a:moveTo>
                    <a:pt x="12700" y="3795284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3478864" y="12700"/>
                  </a:lnTo>
                  <a:cubicBezTo>
                    <a:pt x="3558873" y="12700"/>
                    <a:pt x="3624914" y="78740"/>
                    <a:pt x="3624914" y="158750"/>
                  </a:cubicBezTo>
                  <a:lnTo>
                    <a:pt x="3624914" y="3795284"/>
                  </a:lnTo>
                  <a:cubicBezTo>
                    <a:pt x="3624914" y="3875294"/>
                    <a:pt x="3558873" y="3941334"/>
                    <a:pt x="3478864" y="3941334"/>
                  </a:cubicBezTo>
                  <a:lnTo>
                    <a:pt x="158750" y="3941334"/>
                  </a:lnTo>
                  <a:cubicBezTo>
                    <a:pt x="78740" y="3941334"/>
                    <a:pt x="12700" y="3876564"/>
                    <a:pt x="12700" y="3795284"/>
                  </a:cubicBezTo>
                  <a:close/>
                  <a:moveTo>
                    <a:pt x="3665553" y="3838464"/>
                  </a:moveTo>
                  <a:cubicBezTo>
                    <a:pt x="3665553" y="3918474"/>
                    <a:pt x="3598244" y="3984514"/>
                    <a:pt x="3518234" y="3984514"/>
                  </a:cubicBezTo>
                  <a:lnTo>
                    <a:pt x="212870" y="3984514"/>
                  </a:lnTo>
                  <a:cubicBezTo>
                    <a:pt x="157480" y="3984514"/>
                    <a:pt x="120650" y="3968004"/>
                    <a:pt x="93980" y="3940064"/>
                  </a:cubicBezTo>
                  <a:cubicBezTo>
                    <a:pt x="114300" y="3948954"/>
                    <a:pt x="135890" y="3954034"/>
                    <a:pt x="160020" y="3954034"/>
                  </a:cubicBezTo>
                  <a:lnTo>
                    <a:pt x="3480134" y="3954034"/>
                  </a:lnTo>
                  <a:cubicBezTo>
                    <a:pt x="3567764" y="3954034"/>
                    <a:pt x="3638884" y="3882914"/>
                    <a:pt x="3638884" y="3795284"/>
                  </a:cubicBezTo>
                  <a:lnTo>
                    <a:pt x="3638884" y="158750"/>
                  </a:lnTo>
                  <a:cubicBezTo>
                    <a:pt x="3638884" y="140970"/>
                    <a:pt x="3635073" y="123190"/>
                    <a:pt x="3629994" y="106680"/>
                  </a:cubicBezTo>
                  <a:cubicBezTo>
                    <a:pt x="3651584" y="132080"/>
                    <a:pt x="3665553" y="165100"/>
                    <a:pt x="3665553" y="201930"/>
                  </a:cubicBezTo>
                  <a:lnTo>
                    <a:pt x="3665553" y="3838464"/>
                  </a:lnTo>
                  <a:close/>
                </a:path>
              </a:pathLst>
            </a:custGeom>
            <a:solidFill>
              <a:srgbClr val="173554"/>
            </a:solidFill>
          </p:spPr>
        </p:sp>
      </p:grpSp>
      <p:grpSp>
        <p:nvGrpSpPr>
          <p:cNvPr id="32" name="Group 3">
            <a:extLst>
              <a:ext uri="{FF2B5EF4-FFF2-40B4-BE49-F238E27FC236}">
                <a16:creationId xmlns:a16="http://schemas.microsoft.com/office/drawing/2014/main" id="{91EDD6B4-F25E-4C0C-AF35-22CBFA9C3789}"/>
              </a:ext>
            </a:extLst>
          </p:cNvPr>
          <p:cNvGrpSpPr/>
          <p:nvPr/>
        </p:nvGrpSpPr>
        <p:grpSpPr>
          <a:xfrm>
            <a:off x="9251950" y="3619500"/>
            <a:ext cx="3930957" cy="5562600"/>
            <a:chOff x="0" y="0"/>
            <a:chExt cx="3676984" cy="3997214"/>
          </a:xfrm>
        </p:grpSpPr>
        <p:sp>
          <p:nvSpPr>
            <p:cNvPr id="35" name="Freeform 4">
              <a:extLst>
                <a:ext uri="{FF2B5EF4-FFF2-40B4-BE49-F238E27FC236}">
                  <a16:creationId xmlns:a16="http://schemas.microsoft.com/office/drawing/2014/main" id="{6E65D54F-B1E5-4846-88D4-1C1E12010C0E}"/>
                </a:ext>
              </a:extLst>
            </p:cNvPr>
            <p:cNvSpPr/>
            <p:nvPr/>
          </p:nvSpPr>
          <p:spPr>
            <a:xfrm>
              <a:off x="92710" y="106680"/>
              <a:ext cx="3572843" cy="3877834"/>
            </a:xfrm>
            <a:custGeom>
              <a:avLst/>
              <a:gdLst/>
              <a:ahLst/>
              <a:cxnLst/>
              <a:rect l="l" t="t" r="r" b="b"/>
              <a:pathLst>
                <a:path w="3572843" h="3877834">
                  <a:moveTo>
                    <a:pt x="3546173" y="3688604"/>
                  </a:moveTo>
                  <a:cubicBezTo>
                    <a:pt x="3546173" y="3776234"/>
                    <a:pt x="3469973" y="3847354"/>
                    <a:pt x="3388693" y="3847354"/>
                  </a:cubicBezTo>
                  <a:lnTo>
                    <a:pt x="66040" y="3847354"/>
                  </a:lnTo>
                  <a:cubicBezTo>
                    <a:pt x="43180" y="3847354"/>
                    <a:pt x="20320" y="3842274"/>
                    <a:pt x="0" y="3833384"/>
                  </a:cubicBezTo>
                  <a:cubicBezTo>
                    <a:pt x="26670" y="3861324"/>
                    <a:pt x="63500" y="3877834"/>
                    <a:pt x="116899" y="3877834"/>
                  </a:cubicBezTo>
                  <a:lnTo>
                    <a:pt x="3426793" y="3877834"/>
                  </a:lnTo>
                  <a:cubicBezTo>
                    <a:pt x="3506804" y="3877834"/>
                    <a:pt x="3572843" y="3811794"/>
                    <a:pt x="3572843" y="3731784"/>
                  </a:cubicBezTo>
                  <a:lnTo>
                    <a:pt x="3572843" y="95250"/>
                  </a:lnTo>
                  <a:cubicBezTo>
                    <a:pt x="3572843" y="58420"/>
                    <a:pt x="3558873" y="25400"/>
                    <a:pt x="3537284" y="0"/>
                  </a:cubicBezTo>
                  <a:cubicBezTo>
                    <a:pt x="3543634" y="16510"/>
                    <a:pt x="3546173" y="34290"/>
                    <a:pt x="3546173" y="52070"/>
                  </a:cubicBezTo>
                  <a:lnTo>
                    <a:pt x="3546173" y="3688604"/>
                  </a:lnTo>
                  <a:close/>
                </a:path>
              </a:pathLst>
            </a:custGeom>
            <a:solidFill>
              <a:srgbClr val="173554"/>
            </a:solidFill>
          </p:spPr>
        </p:sp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81E8191-24C3-4866-8353-C327EC6E6ED1}"/>
                </a:ext>
              </a:extLst>
            </p:cNvPr>
            <p:cNvSpPr/>
            <p:nvPr/>
          </p:nvSpPr>
          <p:spPr>
            <a:xfrm>
              <a:off x="12700" y="12700"/>
              <a:ext cx="3612214" cy="3928634"/>
            </a:xfrm>
            <a:custGeom>
              <a:avLst/>
              <a:gdLst/>
              <a:ahLst/>
              <a:cxnLst/>
              <a:rect l="l" t="t" r="r" b="b"/>
              <a:pathLst>
                <a:path w="3612214" h="3928634">
                  <a:moveTo>
                    <a:pt x="146050" y="3928634"/>
                  </a:moveTo>
                  <a:lnTo>
                    <a:pt x="3466164" y="3928634"/>
                  </a:lnTo>
                  <a:cubicBezTo>
                    <a:pt x="3546173" y="3928634"/>
                    <a:pt x="3612214" y="3862594"/>
                    <a:pt x="3612214" y="3782584"/>
                  </a:cubicBezTo>
                  <a:lnTo>
                    <a:pt x="3612214" y="146050"/>
                  </a:lnTo>
                  <a:cubicBezTo>
                    <a:pt x="3612214" y="66040"/>
                    <a:pt x="3546173" y="0"/>
                    <a:pt x="3466164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3782584"/>
                  </a:lnTo>
                  <a:cubicBezTo>
                    <a:pt x="0" y="3863864"/>
                    <a:pt x="66040" y="3928634"/>
                    <a:pt x="146050" y="392863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2B08C423-74FB-4A7C-8F47-5124FA0425C9}"/>
                </a:ext>
              </a:extLst>
            </p:cNvPr>
            <p:cNvSpPr/>
            <p:nvPr/>
          </p:nvSpPr>
          <p:spPr>
            <a:xfrm>
              <a:off x="0" y="0"/>
              <a:ext cx="3676984" cy="3997214"/>
            </a:xfrm>
            <a:custGeom>
              <a:avLst/>
              <a:gdLst/>
              <a:ahLst/>
              <a:cxnLst/>
              <a:rect l="l" t="t" r="r" b="b"/>
              <a:pathLst>
                <a:path w="3676984" h="3997214">
                  <a:moveTo>
                    <a:pt x="3613484" y="74930"/>
                  </a:moveTo>
                  <a:cubicBezTo>
                    <a:pt x="3585544" y="30480"/>
                    <a:pt x="3536014" y="0"/>
                    <a:pt x="3478864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3795284"/>
                  </a:lnTo>
                  <a:cubicBezTo>
                    <a:pt x="0" y="3847354"/>
                    <a:pt x="25400" y="3893074"/>
                    <a:pt x="63500" y="3922284"/>
                  </a:cubicBezTo>
                  <a:cubicBezTo>
                    <a:pt x="91440" y="3966734"/>
                    <a:pt x="140970" y="3997214"/>
                    <a:pt x="212870" y="3997214"/>
                  </a:cubicBezTo>
                  <a:lnTo>
                    <a:pt x="3518234" y="3997214"/>
                  </a:lnTo>
                  <a:cubicBezTo>
                    <a:pt x="3605864" y="3997214"/>
                    <a:pt x="3676984" y="3926094"/>
                    <a:pt x="3676984" y="3838464"/>
                  </a:cubicBezTo>
                  <a:lnTo>
                    <a:pt x="3676984" y="201930"/>
                  </a:lnTo>
                  <a:cubicBezTo>
                    <a:pt x="3676983" y="149860"/>
                    <a:pt x="3651583" y="104140"/>
                    <a:pt x="3613484" y="74930"/>
                  </a:cubicBezTo>
                  <a:close/>
                  <a:moveTo>
                    <a:pt x="12700" y="3795284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3478864" y="12700"/>
                  </a:lnTo>
                  <a:cubicBezTo>
                    <a:pt x="3558873" y="12700"/>
                    <a:pt x="3624914" y="78740"/>
                    <a:pt x="3624914" y="158750"/>
                  </a:cubicBezTo>
                  <a:lnTo>
                    <a:pt x="3624914" y="3795284"/>
                  </a:lnTo>
                  <a:cubicBezTo>
                    <a:pt x="3624914" y="3875294"/>
                    <a:pt x="3558873" y="3941334"/>
                    <a:pt x="3478864" y="3941334"/>
                  </a:cubicBezTo>
                  <a:lnTo>
                    <a:pt x="158750" y="3941334"/>
                  </a:lnTo>
                  <a:cubicBezTo>
                    <a:pt x="78740" y="3941334"/>
                    <a:pt x="12700" y="3876564"/>
                    <a:pt x="12700" y="3795284"/>
                  </a:cubicBezTo>
                  <a:close/>
                  <a:moveTo>
                    <a:pt x="3665553" y="3838464"/>
                  </a:moveTo>
                  <a:cubicBezTo>
                    <a:pt x="3665553" y="3918474"/>
                    <a:pt x="3598244" y="3984514"/>
                    <a:pt x="3518234" y="3984514"/>
                  </a:cubicBezTo>
                  <a:lnTo>
                    <a:pt x="212870" y="3984514"/>
                  </a:lnTo>
                  <a:cubicBezTo>
                    <a:pt x="157480" y="3984514"/>
                    <a:pt x="120650" y="3968004"/>
                    <a:pt x="93980" y="3940064"/>
                  </a:cubicBezTo>
                  <a:cubicBezTo>
                    <a:pt x="114300" y="3948954"/>
                    <a:pt x="135890" y="3954034"/>
                    <a:pt x="160020" y="3954034"/>
                  </a:cubicBezTo>
                  <a:lnTo>
                    <a:pt x="3480134" y="3954034"/>
                  </a:lnTo>
                  <a:cubicBezTo>
                    <a:pt x="3567764" y="3954034"/>
                    <a:pt x="3638884" y="3882914"/>
                    <a:pt x="3638884" y="3795284"/>
                  </a:cubicBezTo>
                  <a:lnTo>
                    <a:pt x="3638884" y="158750"/>
                  </a:lnTo>
                  <a:cubicBezTo>
                    <a:pt x="3638884" y="140970"/>
                    <a:pt x="3635073" y="123190"/>
                    <a:pt x="3629994" y="106680"/>
                  </a:cubicBezTo>
                  <a:cubicBezTo>
                    <a:pt x="3651584" y="132080"/>
                    <a:pt x="3665553" y="165100"/>
                    <a:pt x="3665553" y="201930"/>
                  </a:cubicBezTo>
                  <a:lnTo>
                    <a:pt x="3665553" y="3838464"/>
                  </a:lnTo>
                  <a:close/>
                </a:path>
              </a:pathLst>
            </a:custGeom>
            <a:solidFill>
              <a:srgbClr val="173554"/>
            </a:solidFill>
          </p:spPr>
        </p:sp>
      </p:grpSp>
      <p:grpSp>
        <p:nvGrpSpPr>
          <p:cNvPr id="38" name="Group 3">
            <a:extLst>
              <a:ext uri="{FF2B5EF4-FFF2-40B4-BE49-F238E27FC236}">
                <a16:creationId xmlns:a16="http://schemas.microsoft.com/office/drawing/2014/main" id="{63840806-3BA8-485D-A98A-2E878A2DF7DC}"/>
              </a:ext>
            </a:extLst>
          </p:cNvPr>
          <p:cNvGrpSpPr/>
          <p:nvPr/>
        </p:nvGrpSpPr>
        <p:grpSpPr>
          <a:xfrm>
            <a:off x="13563602" y="3619500"/>
            <a:ext cx="3930957" cy="5562600"/>
            <a:chOff x="0" y="0"/>
            <a:chExt cx="3676984" cy="3997214"/>
          </a:xfrm>
        </p:grpSpPr>
        <p:sp>
          <p:nvSpPr>
            <p:cNvPr id="39" name="Freeform 4">
              <a:extLst>
                <a:ext uri="{FF2B5EF4-FFF2-40B4-BE49-F238E27FC236}">
                  <a16:creationId xmlns:a16="http://schemas.microsoft.com/office/drawing/2014/main" id="{59D21B53-60F0-437A-987A-321D641CFAB3}"/>
                </a:ext>
              </a:extLst>
            </p:cNvPr>
            <p:cNvSpPr/>
            <p:nvPr/>
          </p:nvSpPr>
          <p:spPr>
            <a:xfrm>
              <a:off x="92710" y="106680"/>
              <a:ext cx="3572843" cy="3877834"/>
            </a:xfrm>
            <a:custGeom>
              <a:avLst/>
              <a:gdLst/>
              <a:ahLst/>
              <a:cxnLst/>
              <a:rect l="l" t="t" r="r" b="b"/>
              <a:pathLst>
                <a:path w="3572843" h="3877834">
                  <a:moveTo>
                    <a:pt x="3546173" y="3688604"/>
                  </a:moveTo>
                  <a:cubicBezTo>
                    <a:pt x="3546173" y="3776234"/>
                    <a:pt x="3469973" y="3847354"/>
                    <a:pt x="3388693" y="3847354"/>
                  </a:cubicBezTo>
                  <a:lnTo>
                    <a:pt x="66040" y="3847354"/>
                  </a:lnTo>
                  <a:cubicBezTo>
                    <a:pt x="43180" y="3847354"/>
                    <a:pt x="20320" y="3842274"/>
                    <a:pt x="0" y="3833384"/>
                  </a:cubicBezTo>
                  <a:cubicBezTo>
                    <a:pt x="26670" y="3861324"/>
                    <a:pt x="63500" y="3877834"/>
                    <a:pt x="116899" y="3877834"/>
                  </a:cubicBezTo>
                  <a:lnTo>
                    <a:pt x="3426793" y="3877834"/>
                  </a:lnTo>
                  <a:cubicBezTo>
                    <a:pt x="3506804" y="3877834"/>
                    <a:pt x="3572843" y="3811794"/>
                    <a:pt x="3572843" y="3731784"/>
                  </a:cubicBezTo>
                  <a:lnTo>
                    <a:pt x="3572843" y="95250"/>
                  </a:lnTo>
                  <a:cubicBezTo>
                    <a:pt x="3572843" y="58420"/>
                    <a:pt x="3558873" y="25400"/>
                    <a:pt x="3537284" y="0"/>
                  </a:cubicBezTo>
                  <a:cubicBezTo>
                    <a:pt x="3543634" y="16510"/>
                    <a:pt x="3546173" y="34290"/>
                    <a:pt x="3546173" y="52070"/>
                  </a:cubicBezTo>
                  <a:lnTo>
                    <a:pt x="3546173" y="3688604"/>
                  </a:lnTo>
                  <a:close/>
                </a:path>
              </a:pathLst>
            </a:custGeom>
            <a:solidFill>
              <a:srgbClr val="173554"/>
            </a:solidFill>
          </p:spPr>
        </p:sp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B550E0A6-3899-49A8-A479-5D7F8FB779A6}"/>
                </a:ext>
              </a:extLst>
            </p:cNvPr>
            <p:cNvSpPr/>
            <p:nvPr/>
          </p:nvSpPr>
          <p:spPr>
            <a:xfrm>
              <a:off x="12700" y="12700"/>
              <a:ext cx="3612214" cy="3928634"/>
            </a:xfrm>
            <a:custGeom>
              <a:avLst/>
              <a:gdLst/>
              <a:ahLst/>
              <a:cxnLst/>
              <a:rect l="l" t="t" r="r" b="b"/>
              <a:pathLst>
                <a:path w="3612214" h="3928634">
                  <a:moveTo>
                    <a:pt x="146050" y="3928634"/>
                  </a:moveTo>
                  <a:lnTo>
                    <a:pt x="3466164" y="3928634"/>
                  </a:lnTo>
                  <a:cubicBezTo>
                    <a:pt x="3546173" y="3928634"/>
                    <a:pt x="3612214" y="3862594"/>
                    <a:pt x="3612214" y="3782584"/>
                  </a:cubicBezTo>
                  <a:lnTo>
                    <a:pt x="3612214" y="146050"/>
                  </a:lnTo>
                  <a:cubicBezTo>
                    <a:pt x="3612214" y="66040"/>
                    <a:pt x="3546173" y="0"/>
                    <a:pt x="3466164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3782584"/>
                  </a:lnTo>
                  <a:cubicBezTo>
                    <a:pt x="0" y="3863864"/>
                    <a:pt x="66040" y="3928634"/>
                    <a:pt x="146050" y="392863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3B6D4CEF-7F14-4043-86B7-D9590DCD26DC}"/>
                </a:ext>
              </a:extLst>
            </p:cNvPr>
            <p:cNvSpPr/>
            <p:nvPr/>
          </p:nvSpPr>
          <p:spPr>
            <a:xfrm>
              <a:off x="0" y="0"/>
              <a:ext cx="3676984" cy="3997214"/>
            </a:xfrm>
            <a:custGeom>
              <a:avLst/>
              <a:gdLst/>
              <a:ahLst/>
              <a:cxnLst/>
              <a:rect l="l" t="t" r="r" b="b"/>
              <a:pathLst>
                <a:path w="3676984" h="3997214">
                  <a:moveTo>
                    <a:pt x="3613484" y="74930"/>
                  </a:moveTo>
                  <a:cubicBezTo>
                    <a:pt x="3585544" y="30480"/>
                    <a:pt x="3536014" y="0"/>
                    <a:pt x="3478864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3795284"/>
                  </a:lnTo>
                  <a:cubicBezTo>
                    <a:pt x="0" y="3847354"/>
                    <a:pt x="25400" y="3893074"/>
                    <a:pt x="63500" y="3922284"/>
                  </a:cubicBezTo>
                  <a:cubicBezTo>
                    <a:pt x="91440" y="3966734"/>
                    <a:pt x="140970" y="3997214"/>
                    <a:pt x="212870" y="3997214"/>
                  </a:cubicBezTo>
                  <a:lnTo>
                    <a:pt x="3518234" y="3997214"/>
                  </a:lnTo>
                  <a:cubicBezTo>
                    <a:pt x="3605864" y="3997214"/>
                    <a:pt x="3676984" y="3926094"/>
                    <a:pt x="3676984" y="3838464"/>
                  </a:cubicBezTo>
                  <a:lnTo>
                    <a:pt x="3676984" y="201930"/>
                  </a:lnTo>
                  <a:cubicBezTo>
                    <a:pt x="3676983" y="149860"/>
                    <a:pt x="3651583" y="104140"/>
                    <a:pt x="3613484" y="74930"/>
                  </a:cubicBezTo>
                  <a:close/>
                  <a:moveTo>
                    <a:pt x="12700" y="3795284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3478864" y="12700"/>
                  </a:lnTo>
                  <a:cubicBezTo>
                    <a:pt x="3558873" y="12700"/>
                    <a:pt x="3624914" y="78740"/>
                    <a:pt x="3624914" y="158750"/>
                  </a:cubicBezTo>
                  <a:lnTo>
                    <a:pt x="3624914" y="3795284"/>
                  </a:lnTo>
                  <a:cubicBezTo>
                    <a:pt x="3624914" y="3875294"/>
                    <a:pt x="3558873" y="3941334"/>
                    <a:pt x="3478864" y="3941334"/>
                  </a:cubicBezTo>
                  <a:lnTo>
                    <a:pt x="158750" y="3941334"/>
                  </a:lnTo>
                  <a:cubicBezTo>
                    <a:pt x="78740" y="3941334"/>
                    <a:pt x="12700" y="3876564"/>
                    <a:pt x="12700" y="3795284"/>
                  </a:cubicBezTo>
                  <a:close/>
                  <a:moveTo>
                    <a:pt x="3665553" y="3838464"/>
                  </a:moveTo>
                  <a:cubicBezTo>
                    <a:pt x="3665553" y="3918474"/>
                    <a:pt x="3598244" y="3984514"/>
                    <a:pt x="3518234" y="3984514"/>
                  </a:cubicBezTo>
                  <a:lnTo>
                    <a:pt x="212870" y="3984514"/>
                  </a:lnTo>
                  <a:cubicBezTo>
                    <a:pt x="157480" y="3984514"/>
                    <a:pt x="120650" y="3968004"/>
                    <a:pt x="93980" y="3940064"/>
                  </a:cubicBezTo>
                  <a:cubicBezTo>
                    <a:pt x="114300" y="3948954"/>
                    <a:pt x="135890" y="3954034"/>
                    <a:pt x="160020" y="3954034"/>
                  </a:cubicBezTo>
                  <a:lnTo>
                    <a:pt x="3480134" y="3954034"/>
                  </a:lnTo>
                  <a:cubicBezTo>
                    <a:pt x="3567764" y="3954034"/>
                    <a:pt x="3638884" y="3882914"/>
                    <a:pt x="3638884" y="3795284"/>
                  </a:cubicBezTo>
                  <a:lnTo>
                    <a:pt x="3638884" y="158750"/>
                  </a:lnTo>
                  <a:cubicBezTo>
                    <a:pt x="3638884" y="140970"/>
                    <a:pt x="3635073" y="123190"/>
                    <a:pt x="3629994" y="106680"/>
                  </a:cubicBezTo>
                  <a:cubicBezTo>
                    <a:pt x="3651584" y="132080"/>
                    <a:pt x="3665553" y="165100"/>
                    <a:pt x="3665553" y="201930"/>
                  </a:cubicBezTo>
                  <a:lnTo>
                    <a:pt x="3665553" y="3838464"/>
                  </a:lnTo>
                  <a:close/>
                </a:path>
              </a:pathLst>
            </a:custGeom>
            <a:solidFill>
              <a:srgbClr val="173554"/>
            </a:solidFill>
          </p:spPr>
        </p:sp>
      </p:grpSp>
      <p:sp>
        <p:nvSpPr>
          <p:cNvPr id="49" name="TextBox 7">
            <a:extLst>
              <a:ext uri="{FF2B5EF4-FFF2-40B4-BE49-F238E27FC236}">
                <a16:creationId xmlns:a16="http://schemas.microsoft.com/office/drawing/2014/main" id="{0E12CD96-8DAC-451E-9002-1005EDFF9FCF}"/>
              </a:ext>
            </a:extLst>
          </p:cNvPr>
          <p:cNvSpPr txBox="1"/>
          <p:nvPr/>
        </p:nvSpPr>
        <p:spPr>
          <a:xfrm>
            <a:off x="5771747" y="5343525"/>
            <a:ext cx="2625878" cy="7452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04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175" b="0" i="0" u="none" strike="noStrike" kern="1200" cap="none" spc="0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Неизменяемый список (</a:t>
            </a:r>
            <a:r>
              <a:rPr kumimoji="0" lang="en-US" sz="2175" b="0" i="0" u="none" strike="noStrike" kern="1200" cap="none" spc="0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list</a:t>
            </a:r>
            <a:r>
              <a:rPr kumimoji="0" lang="ru-RU" sz="2175" b="0" i="0" u="none" strike="noStrike" kern="1200" cap="none" spc="0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kumimoji="0" lang="en-US" sz="2175" b="0" i="0" u="none" strike="noStrike" kern="1200" cap="none" spc="0" normalizeH="0" baseline="0" noProof="0" dirty="0">
              <a:ln>
                <a:noFill/>
              </a:ln>
              <a:solidFill>
                <a:srgbClr val="173554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" name="TextBox 8">
            <a:extLst>
              <a:ext uri="{FF2B5EF4-FFF2-40B4-BE49-F238E27FC236}">
                <a16:creationId xmlns:a16="http://schemas.microsoft.com/office/drawing/2014/main" id="{2CCF5F41-3647-47AB-9B6D-A714D04C40DD}"/>
              </a:ext>
            </a:extLst>
          </p:cNvPr>
          <p:cNvSpPr txBox="1"/>
          <p:nvPr/>
        </p:nvSpPr>
        <p:spPr>
          <a:xfrm>
            <a:off x="4928592" y="4481416"/>
            <a:ext cx="4183204" cy="401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8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HK Grotesk Bold"/>
                <a:ea typeface="HK Grotesk Bold"/>
                <a:cs typeface="HK Grotesk Bold"/>
                <a:sym typeface="HK Grotesk Bold"/>
              </a:rPr>
              <a:t>tuple</a:t>
            </a:r>
          </a:p>
        </p:txBody>
      </p:sp>
      <p:sp>
        <p:nvSpPr>
          <p:cNvPr id="51" name="AutoShape 9">
            <a:extLst>
              <a:ext uri="{FF2B5EF4-FFF2-40B4-BE49-F238E27FC236}">
                <a16:creationId xmlns:a16="http://schemas.microsoft.com/office/drawing/2014/main" id="{F2629FEB-A8E2-4095-ABC9-0D4855BA8F83}"/>
              </a:ext>
            </a:extLst>
          </p:cNvPr>
          <p:cNvSpPr/>
          <p:nvPr/>
        </p:nvSpPr>
        <p:spPr>
          <a:xfrm>
            <a:off x="5542640" y="4943475"/>
            <a:ext cx="3006878" cy="0"/>
          </a:xfrm>
          <a:prstGeom prst="line">
            <a:avLst/>
          </a:prstGeom>
          <a:ln w="28575" cap="rnd">
            <a:solidFill>
              <a:srgbClr val="173554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66" name="TextBox 7">
            <a:extLst>
              <a:ext uri="{FF2B5EF4-FFF2-40B4-BE49-F238E27FC236}">
                <a16:creationId xmlns:a16="http://schemas.microsoft.com/office/drawing/2014/main" id="{FFABB4AA-69A3-40B4-80B7-B89F129D1059}"/>
              </a:ext>
            </a:extLst>
          </p:cNvPr>
          <p:cNvSpPr txBox="1"/>
          <p:nvPr/>
        </p:nvSpPr>
        <p:spPr>
          <a:xfrm>
            <a:off x="9547923" y="5343525"/>
            <a:ext cx="3517042" cy="18994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04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175" b="0" i="0" u="none" strike="noStrike" kern="1200" cap="none" spc="0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«Контейнер», содержащий не повторяющиеся элементы в случайном порядке</a:t>
            </a:r>
            <a:endParaRPr kumimoji="0" lang="en-US" sz="2175" b="0" i="0" u="none" strike="noStrike" kern="1200" cap="none" spc="0" normalizeH="0" baseline="0" noProof="0" dirty="0">
              <a:ln>
                <a:noFill/>
              </a:ln>
              <a:solidFill>
                <a:srgbClr val="173554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" name="TextBox 8">
            <a:extLst>
              <a:ext uri="{FF2B5EF4-FFF2-40B4-BE49-F238E27FC236}">
                <a16:creationId xmlns:a16="http://schemas.microsoft.com/office/drawing/2014/main" id="{4147DDAB-8E8E-4067-8CFA-6F9CA4E34363}"/>
              </a:ext>
            </a:extLst>
          </p:cNvPr>
          <p:cNvSpPr txBox="1"/>
          <p:nvPr/>
        </p:nvSpPr>
        <p:spPr>
          <a:xfrm>
            <a:off x="9166431" y="4481416"/>
            <a:ext cx="4183204" cy="401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8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HK Grotesk Bold"/>
                <a:ea typeface="HK Grotesk Bold"/>
                <a:cs typeface="HK Grotesk Bold"/>
                <a:sym typeface="HK Grotesk Bold"/>
              </a:rPr>
              <a:t>set &amp;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HK Grotesk Bold"/>
                <a:ea typeface="HK Grotesk Bold"/>
                <a:cs typeface="HK Grotesk Bold"/>
                <a:sym typeface="HK Grotesk Bold"/>
              </a:rPr>
              <a:t>frozenset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73554"/>
              </a:solidFill>
              <a:effectLst/>
              <a:uLnTx/>
              <a:uFillTx/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sp>
        <p:nvSpPr>
          <p:cNvPr id="68" name="AutoShape 9">
            <a:extLst>
              <a:ext uri="{FF2B5EF4-FFF2-40B4-BE49-F238E27FC236}">
                <a16:creationId xmlns:a16="http://schemas.microsoft.com/office/drawing/2014/main" id="{FFEEDB65-E4E4-4E93-B210-36CDEC2B1EF5}"/>
              </a:ext>
            </a:extLst>
          </p:cNvPr>
          <p:cNvSpPr/>
          <p:nvPr/>
        </p:nvSpPr>
        <p:spPr>
          <a:xfrm>
            <a:off x="9780479" y="4943475"/>
            <a:ext cx="3006878" cy="0"/>
          </a:xfrm>
          <a:prstGeom prst="line">
            <a:avLst/>
          </a:prstGeom>
          <a:ln w="28575" cap="rnd">
            <a:solidFill>
              <a:srgbClr val="173554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69" name="TextBox 7">
            <a:extLst>
              <a:ext uri="{FF2B5EF4-FFF2-40B4-BE49-F238E27FC236}">
                <a16:creationId xmlns:a16="http://schemas.microsoft.com/office/drawing/2014/main" id="{3EC81E40-FF94-4939-9B2B-C28B79300DEA}"/>
              </a:ext>
            </a:extLst>
          </p:cNvPr>
          <p:cNvSpPr txBox="1"/>
          <p:nvPr/>
        </p:nvSpPr>
        <p:spPr>
          <a:xfrm>
            <a:off x="14085270" y="5343525"/>
            <a:ext cx="3006878" cy="18994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04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175" b="0" i="0" u="none" strike="noStrike" kern="1200" cap="none" spc="0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Неупорядоченные коллекции произвольных объектов с доступом по ключу</a:t>
            </a:r>
            <a:endParaRPr kumimoji="0" lang="en-US" sz="2175" b="0" i="0" u="none" strike="noStrike" kern="1200" cap="none" spc="0" normalizeH="0" baseline="0" noProof="0" dirty="0">
              <a:ln>
                <a:noFill/>
              </a:ln>
              <a:solidFill>
                <a:srgbClr val="173554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TextBox 8">
            <a:extLst>
              <a:ext uri="{FF2B5EF4-FFF2-40B4-BE49-F238E27FC236}">
                <a16:creationId xmlns:a16="http://schemas.microsoft.com/office/drawing/2014/main" id="{C97CBF8B-DEC2-4320-9153-FE7AD89CEC3F}"/>
              </a:ext>
            </a:extLst>
          </p:cNvPr>
          <p:cNvSpPr txBox="1"/>
          <p:nvPr/>
        </p:nvSpPr>
        <p:spPr>
          <a:xfrm>
            <a:off x="13471222" y="4481416"/>
            <a:ext cx="4183204" cy="401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8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HK Grotesk Bold"/>
                <a:ea typeface="HK Grotesk Bold"/>
                <a:cs typeface="HK Grotesk Bold"/>
                <a:sym typeface="HK Grotesk Bold"/>
              </a:rPr>
              <a:t>dict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73554"/>
              </a:solidFill>
              <a:effectLst/>
              <a:uLnTx/>
              <a:uFillTx/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sp>
        <p:nvSpPr>
          <p:cNvPr id="71" name="AutoShape 9">
            <a:extLst>
              <a:ext uri="{FF2B5EF4-FFF2-40B4-BE49-F238E27FC236}">
                <a16:creationId xmlns:a16="http://schemas.microsoft.com/office/drawing/2014/main" id="{30CA5BF5-51EC-4B01-A0A3-6D2822A75575}"/>
              </a:ext>
            </a:extLst>
          </p:cNvPr>
          <p:cNvSpPr/>
          <p:nvPr/>
        </p:nvSpPr>
        <p:spPr>
          <a:xfrm>
            <a:off x="14085270" y="4943475"/>
            <a:ext cx="3006878" cy="0"/>
          </a:xfrm>
          <a:prstGeom prst="line">
            <a:avLst/>
          </a:prstGeom>
          <a:ln w="28575" cap="rnd">
            <a:solidFill>
              <a:srgbClr val="173554"/>
            </a:solidFill>
            <a:prstDash val="sysDot"/>
            <a:headEnd type="none" w="sm" len="sm"/>
            <a:tailEnd type="none" w="sm" len="sm"/>
          </a:ln>
        </p:spPr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6908DA70-2F62-4D37-9628-0A5EDABD13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1900" y="0"/>
            <a:ext cx="30861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07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104900"/>
            <a:ext cx="16421100" cy="12981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9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9000" spc="-225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Редкие</a:t>
            </a:r>
            <a:r>
              <a:rPr kumimoji="0" lang="ru-RU" sz="9000" b="0" i="0" u="none" strike="noStrike" kern="1200" cap="none" spc="-225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HK Grotesk Bold"/>
                <a:ea typeface="HK Grotesk Bold"/>
                <a:cs typeface="HK Grotesk Bold"/>
                <a:sym typeface="HK Grotesk Bold"/>
              </a:rPr>
              <a:t> типы данных</a:t>
            </a:r>
            <a:endParaRPr kumimoji="0" lang="en-US" sz="9000" b="0" i="0" u="none" strike="noStrike" kern="1200" cap="none" spc="-225" normalizeH="0" baseline="0" noProof="0" dirty="0">
              <a:ln>
                <a:noFill/>
              </a:ln>
              <a:solidFill>
                <a:srgbClr val="173554"/>
              </a:solidFill>
              <a:effectLst/>
              <a:uLnTx/>
              <a:uFillTx/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793443" y="3619500"/>
            <a:ext cx="3930957" cy="2971800"/>
            <a:chOff x="0" y="0"/>
            <a:chExt cx="3676984" cy="3997214"/>
          </a:xfrm>
        </p:grpSpPr>
        <p:sp>
          <p:nvSpPr>
            <p:cNvPr id="4" name="Freeform 4"/>
            <p:cNvSpPr/>
            <p:nvPr/>
          </p:nvSpPr>
          <p:spPr>
            <a:xfrm>
              <a:off x="92710" y="106680"/>
              <a:ext cx="3572843" cy="3877834"/>
            </a:xfrm>
            <a:custGeom>
              <a:avLst/>
              <a:gdLst/>
              <a:ahLst/>
              <a:cxnLst/>
              <a:rect l="l" t="t" r="r" b="b"/>
              <a:pathLst>
                <a:path w="3572843" h="3877834">
                  <a:moveTo>
                    <a:pt x="3546173" y="3688604"/>
                  </a:moveTo>
                  <a:cubicBezTo>
                    <a:pt x="3546173" y="3776234"/>
                    <a:pt x="3469973" y="3847354"/>
                    <a:pt x="3388693" y="3847354"/>
                  </a:cubicBezTo>
                  <a:lnTo>
                    <a:pt x="66040" y="3847354"/>
                  </a:lnTo>
                  <a:cubicBezTo>
                    <a:pt x="43180" y="3847354"/>
                    <a:pt x="20320" y="3842274"/>
                    <a:pt x="0" y="3833384"/>
                  </a:cubicBezTo>
                  <a:cubicBezTo>
                    <a:pt x="26670" y="3861324"/>
                    <a:pt x="63500" y="3877834"/>
                    <a:pt x="116899" y="3877834"/>
                  </a:cubicBezTo>
                  <a:lnTo>
                    <a:pt x="3426793" y="3877834"/>
                  </a:lnTo>
                  <a:cubicBezTo>
                    <a:pt x="3506804" y="3877834"/>
                    <a:pt x="3572843" y="3811794"/>
                    <a:pt x="3572843" y="3731784"/>
                  </a:cubicBezTo>
                  <a:lnTo>
                    <a:pt x="3572843" y="95250"/>
                  </a:lnTo>
                  <a:cubicBezTo>
                    <a:pt x="3572843" y="58420"/>
                    <a:pt x="3558873" y="25400"/>
                    <a:pt x="3537284" y="0"/>
                  </a:cubicBezTo>
                  <a:cubicBezTo>
                    <a:pt x="3543634" y="16510"/>
                    <a:pt x="3546173" y="34290"/>
                    <a:pt x="3546173" y="52070"/>
                  </a:cubicBezTo>
                  <a:lnTo>
                    <a:pt x="3546173" y="3688604"/>
                  </a:lnTo>
                  <a:close/>
                </a:path>
              </a:pathLst>
            </a:custGeom>
            <a:solidFill>
              <a:srgbClr val="173554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12700" y="12700"/>
              <a:ext cx="3612214" cy="3928634"/>
            </a:xfrm>
            <a:custGeom>
              <a:avLst/>
              <a:gdLst/>
              <a:ahLst/>
              <a:cxnLst/>
              <a:rect l="l" t="t" r="r" b="b"/>
              <a:pathLst>
                <a:path w="3612214" h="3928634">
                  <a:moveTo>
                    <a:pt x="146050" y="3928634"/>
                  </a:moveTo>
                  <a:lnTo>
                    <a:pt x="3466164" y="3928634"/>
                  </a:lnTo>
                  <a:cubicBezTo>
                    <a:pt x="3546173" y="3928634"/>
                    <a:pt x="3612214" y="3862594"/>
                    <a:pt x="3612214" y="3782584"/>
                  </a:cubicBezTo>
                  <a:lnTo>
                    <a:pt x="3612214" y="146050"/>
                  </a:lnTo>
                  <a:cubicBezTo>
                    <a:pt x="3612214" y="66040"/>
                    <a:pt x="3546173" y="0"/>
                    <a:pt x="3466164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3782584"/>
                  </a:lnTo>
                  <a:cubicBezTo>
                    <a:pt x="0" y="3863864"/>
                    <a:pt x="66040" y="3928634"/>
                    <a:pt x="146050" y="392863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3676984" cy="3997214"/>
            </a:xfrm>
            <a:custGeom>
              <a:avLst/>
              <a:gdLst/>
              <a:ahLst/>
              <a:cxnLst/>
              <a:rect l="l" t="t" r="r" b="b"/>
              <a:pathLst>
                <a:path w="3676984" h="3997214">
                  <a:moveTo>
                    <a:pt x="3613484" y="74930"/>
                  </a:moveTo>
                  <a:cubicBezTo>
                    <a:pt x="3585544" y="30480"/>
                    <a:pt x="3536014" y="0"/>
                    <a:pt x="3478864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3795284"/>
                  </a:lnTo>
                  <a:cubicBezTo>
                    <a:pt x="0" y="3847354"/>
                    <a:pt x="25400" y="3893074"/>
                    <a:pt x="63500" y="3922284"/>
                  </a:cubicBezTo>
                  <a:cubicBezTo>
                    <a:pt x="91440" y="3966734"/>
                    <a:pt x="140970" y="3997214"/>
                    <a:pt x="212870" y="3997214"/>
                  </a:cubicBezTo>
                  <a:lnTo>
                    <a:pt x="3518234" y="3997214"/>
                  </a:lnTo>
                  <a:cubicBezTo>
                    <a:pt x="3605864" y="3997214"/>
                    <a:pt x="3676984" y="3926094"/>
                    <a:pt x="3676984" y="3838464"/>
                  </a:cubicBezTo>
                  <a:lnTo>
                    <a:pt x="3676984" y="201930"/>
                  </a:lnTo>
                  <a:cubicBezTo>
                    <a:pt x="3676983" y="149860"/>
                    <a:pt x="3651583" y="104140"/>
                    <a:pt x="3613484" y="74930"/>
                  </a:cubicBezTo>
                  <a:close/>
                  <a:moveTo>
                    <a:pt x="12700" y="3795284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3478864" y="12700"/>
                  </a:lnTo>
                  <a:cubicBezTo>
                    <a:pt x="3558873" y="12700"/>
                    <a:pt x="3624914" y="78740"/>
                    <a:pt x="3624914" y="158750"/>
                  </a:cubicBezTo>
                  <a:lnTo>
                    <a:pt x="3624914" y="3795284"/>
                  </a:lnTo>
                  <a:cubicBezTo>
                    <a:pt x="3624914" y="3875294"/>
                    <a:pt x="3558873" y="3941334"/>
                    <a:pt x="3478864" y="3941334"/>
                  </a:cubicBezTo>
                  <a:lnTo>
                    <a:pt x="158750" y="3941334"/>
                  </a:lnTo>
                  <a:cubicBezTo>
                    <a:pt x="78740" y="3941334"/>
                    <a:pt x="12700" y="3876564"/>
                    <a:pt x="12700" y="3795284"/>
                  </a:cubicBezTo>
                  <a:close/>
                  <a:moveTo>
                    <a:pt x="3665553" y="3838464"/>
                  </a:moveTo>
                  <a:cubicBezTo>
                    <a:pt x="3665553" y="3918474"/>
                    <a:pt x="3598244" y="3984514"/>
                    <a:pt x="3518234" y="3984514"/>
                  </a:cubicBezTo>
                  <a:lnTo>
                    <a:pt x="212870" y="3984514"/>
                  </a:lnTo>
                  <a:cubicBezTo>
                    <a:pt x="157480" y="3984514"/>
                    <a:pt x="120650" y="3968004"/>
                    <a:pt x="93980" y="3940064"/>
                  </a:cubicBezTo>
                  <a:cubicBezTo>
                    <a:pt x="114300" y="3948954"/>
                    <a:pt x="135890" y="3954034"/>
                    <a:pt x="160020" y="3954034"/>
                  </a:cubicBezTo>
                  <a:lnTo>
                    <a:pt x="3480134" y="3954034"/>
                  </a:lnTo>
                  <a:cubicBezTo>
                    <a:pt x="3567764" y="3954034"/>
                    <a:pt x="3638884" y="3882914"/>
                    <a:pt x="3638884" y="3795284"/>
                  </a:cubicBezTo>
                  <a:lnTo>
                    <a:pt x="3638884" y="158750"/>
                  </a:lnTo>
                  <a:cubicBezTo>
                    <a:pt x="3638884" y="140970"/>
                    <a:pt x="3635073" y="123190"/>
                    <a:pt x="3629994" y="106680"/>
                  </a:cubicBezTo>
                  <a:cubicBezTo>
                    <a:pt x="3651584" y="132080"/>
                    <a:pt x="3665553" y="165100"/>
                    <a:pt x="3665553" y="201930"/>
                  </a:cubicBezTo>
                  <a:lnTo>
                    <a:pt x="3665553" y="3838464"/>
                  </a:lnTo>
                  <a:close/>
                </a:path>
              </a:pathLst>
            </a:custGeom>
            <a:solidFill>
              <a:srgbClr val="173554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1028700" y="4927911"/>
            <a:ext cx="3314700" cy="15147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04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175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rPr>
              <a:t>Числовой тип </a:t>
            </a:r>
            <a:r>
              <a:rPr kumimoji="0" lang="ru-RU" sz="2175" b="0" i="0" u="none" strike="noStrike" kern="1200" cap="none" spc="0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для максимально точных расчетов с десятичными числами</a:t>
            </a:r>
            <a:endParaRPr kumimoji="0" lang="en-US" sz="2175" b="0" i="0" u="none" strike="noStrike" kern="1200" cap="none" spc="0" normalizeH="0" baseline="0" noProof="0" dirty="0">
              <a:ln>
                <a:noFill/>
              </a:ln>
              <a:solidFill>
                <a:srgbClr val="173554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46274" y="4065802"/>
            <a:ext cx="4183204" cy="401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8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decimal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73554"/>
              </a:solidFill>
              <a:effectLst/>
              <a:uLnTx/>
              <a:uFillTx/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sp>
        <p:nvSpPr>
          <p:cNvPr id="9" name="AutoShape 9"/>
          <p:cNvSpPr/>
          <p:nvPr/>
        </p:nvSpPr>
        <p:spPr>
          <a:xfrm>
            <a:off x="1260322" y="4527861"/>
            <a:ext cx="3006878" cy="0"/>
          </a:xfrm>
          <a:prstGeom prst="line">
            <a:avLst/>
          </a:prstGeom>
          <a:ln w="28575" cap="rnd">
            <a:solidFill>
              <a:srgbClr val="173554"/>
            </a:solidFill>
            <a:prstDash val="sysDot"/>
            <a:headEnd type="none" w="sm" len="sm"/>
            <a:tailEnd type="none" w="sm" len="sm"/>
          </a:ln>
        </p:spPr>
      </p:sp>
      <p:grpSp>
        <p:nvGrpSpPr>
          <p:cNvPr id="27" name="Group 3">
            <a:extLst>
              <a:ext uri="{FF2B5EF4-FFF2-40B4-BE49-F238E27FC236}">
                <a16:creationId xmlns:a16="http://schemas.microsoft.com/office/drawing/2014/main" id="{1AADFDE1-1F1C-43E9-8F6E-DADA4A7B0D74}"/>
              </a:ext>
            </a:extLst>
          </p:cNvPr>
          <p:cNvGrpSpPr/>
          <p:nvPr/>
        </p:nvGrpSpPr>
        <p:grpSpPr>
          <a:xfrm>
            <a:off x="5029200" y="3619500"/>
            <a:ext cx="3930957" cy="2971800"/>
            <a:chOff x="0" y="0"/>
            <a:chExt cx="3676984" cy="3997214"/>
          </a:xfrm>
        </p:grpSpPr>
        <p:sp>
          <p:nvSpPr>
            <p:cNvPr id="29" name="Freeform 4">
              <a:extLst>
                <a:ext uri="{FF2B5EF4-FFF2-40B4-BE49-F238E27FC236}">
                  <a16:creationId xmlns:a16="http://schemas.microsoft.com/office/drawing/2014/main" id="{E867E36D-094D-4BFB-9B73-C3E99BE6D30E}"/>
                </a:ext>
              </a:extLst>
            </p:cNvPr>
            <p:cNvSpPr/>
            <p:nvPr/>
          </p:nvSpPr>
          <p:spPr>
            <a:xfrm>
              <a:off x="92710" y="106680"/>
              <a:ext cx="3572843" cy="3877834"/>
            </a:xfrm>
            <a:custGeom>
              <a:avLst/>
              <a:gdLst/>
              <a:ahLst/>
              <a:cxnLst/>
              <a:rect l="l" t="t" r="r" b="b"/>
              <a:pathLst>
                <a:path w="3572843" h="3877834">
                  <a:moveTo>
                    <a:pt x="3546173" y="3688604"/>
                  </a:moveTo>
                  <a:cubicBezTo>
                    <a:pt x="3546173" y="3776234"/>
                    <a:pt x="3469973" y="3847354"/>
                    <a:pt x="3388693" y="3847354"/>
                  </a:cubicBezTo>
                  <a:lnTo>
                    <a:pt x="66040" y="3847354"/>
                  </a:lnTo>
                  <a:cubicBezTo>
                    <a:pt x="43180" y="3847354"/>
                    <a:pt x="20320" y="3842274"/>
                    <a:pt x="0" y="3833384"/>
                  </a:cubicBezTo>
                  <a:cubicBezTo>
                    <a:pt x="26670" y="3861324"/>
                    <a:pt x="63500" y="3877834"/>
                    <a:pt x="116899" y="3877834"/>
                  </a:cubicBezTo>
                  <a:lnTo>
                    <a:pt x="3426793" y="3877834"/>
                  </a:lnTo>
                  <a:cubicBezTo>
                    <a:pt x="3506804" y="3877834"/>
                    <a:pt x="3572843" y="3811794"/>
                    <a:pt x="3572843" y="3731784"/>
                  </a:cubicBezTo>
                  <a:lnTo>
                    <a:pt x="3572843" y="95250"/>
                  </a:lnTo>
                  <a:cubicBezTo>
                    <a:pt x="3572843" y="58420"/>
                    <a:pt x="3558873" y="25400"/>
                    <a:pt x="3537284" y="0"/>
                  </a:cubicBezTo>
                  <a:cubicBezTo>
                    <a:pt x="3543634" y="16510"/>
                    <a:pt x="3546173" y="34290"/>
                    <a:pt x="3546173" y="52070"/>
                  </a:cubicBezTo>
                  <a:lnTo>
                    <a:pt x="3546173" y="3688604"/>
                  </a:lnTo>
                  <a:close/>
                </a:path>
              </a:pathLst>
            </a:custGeom>
            <a:solidFill>
              <a:srgbClr val="173554"/>
            </a:solidFill>
          </p:spPr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FD03ABE5-EC3C-4648-95FD-278AC917E903}"/>
                </a:ext>
              </a:extLst>
            </p:cNvPr>
            <p:cNvSpPr/>
            <p:nvPr/>
          </p:nvSpPr>
          <p:spPr>
            <a:xfrm>
              <a:off x="12700" y="12700"/>
              <a:ext cx="3612214" cy="3928634"/>
            </a:xfrm>
            <a:custGeom>
              <a:avLst/>
              <a:gdLst/>
              <a:ahLst/>
              <a:cxnLst/>
              <a:rect l="l" t="t" r="r" b="b"/>
              <a:pathLst>
                <a:path w="3612214" h="3928634">
                  <a:moveTo>
                    <a:pt x="146050" y="3928634"/>
                  </a:moveTo>
                  <a:lnTo>
                    <a:pt x="3466164" y="3928634"/>
                  </a:lnTo>
                  <a:cubicBezTo>
                    <a:pt x="3546173" y="3928634"/>
                    <a:pt x="3612214" y="3862594"/>
                    <a:pt x="3612214" y="3782584"/>
                  </a:cubicBezTo>
                  <a:lnTo>
                    <a:pt x="3612214" y="146050"/>
                  </a:lnTo>
                  <a:cubicBezTo>
                    <a:pt x="3612214" y="66040"/>
                    <a:pt x="3546173" y="0"/>
                    <a:pt x="3466164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3782584"/>
                  </a:lnTo>
                  <a:cubicBezTo>
                    <a:pt x="0" y="3863864"/>
                    <a:pt x="66040" y="3928634"/>
                    <a:pt x="146050" y="392863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671AE9B5-2358-4540-A230-1BE9ACEB3F62}"/>
                </a:ext>
              </a:extLst>
            </p:cNvPr>
            <p:cNvSpPr/>
            <p:nvPr/>
          </p:nvSpPr>
          <p:spPr>
            <a:xfrm>
              <a:off x="0" y="0"/>
              <a:ext cx="3676984" cy="3997214"/>
            </a:xfrm>
            <a:custGeom>
              <a:avLst/>
              <a:gdLst/>
              <a:ahLst/>
              <a:cxnLst/>
              <a:rect l="l" t="t" r="r" b="b"/>
              <a:pathLst>
                <a:path w="3676984" h="3997214">
                  <a:moveTo>
                    <a:pt x="3613484" y="74930"/>
                  </a:moveTo>
                  <a:cubicBezTo>
                    <a:pt x="3585544" y="30480"/>
                    <a:pt x="3536014" y="0"/>
                    <a:pt x="3478864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3795284"/>
                  </a:lnTo>
                  <a:cubicBezTo>
                    <a:pt x="0" y="3847354"/>
                    <a:pt x="25400" y="3893074"/>
                    <a:pt x="63500" y="3922284"/>
                  </a:cubicBezTo>
                  <a:cubicBezTo>
                    <a:pt x="91440" y="3966734"/>
                    <a:pt x="140970" y="3997214"/>
                    <a:pt x="212870" y="3997214"/>
                  </a:cubicBezTo>
                  <a:lnTo>
                    <a:pt x="3518234" y="3997214"/>
                  </a:lnTo>
                  <a:cubicBezTo>
                    <a:pt x="3605864" y="3997214"/>
                    <a:pt x="3676984" y="3926094"/>
                    <a:pt x="3676984" y="3838464"/>
                  </a:cubicBezTo>
                  <a:lnTo>
                    <a:pt x="3676984" y="201930"/>
                  </a:lnTo>
                  <a:cubicBezTo>
                    <a:pt x="3676983" y="149860"/>
                    <a:pt x="3651583" y="104140"/>
                    <a:pt x="3613484" y="74930"/>
                  </a:cubicBezTo>
                  <a:close/>
                  <a:moveTo>
                    <a:pt x="12700" y="3795284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3478864" y="12700"/>
                  </a:lnTo>
                  <a:cubicBezTo>
                    <a:pt x="3558873" y="12700"/>
                    <a:pt x="3624914" y="78740"/>
                    <a:pt x="3624914" y="158750"/>
                  </a:cubicBezTo>
                  <a:lnTo>
                    <a:pt x="3624914" y="3795284"/>
                  </a:lnTo>
                  <a:cubicBezTo>
                    <a:pt x="3624914" y="3875294"/>
                    <a:pt x="3558873" y="3941334"/>
                    <a:pt x="3478864" y="3941334"/>
                  </a:cubicBezTo>
                  <a:lnTo>
                    <a:pt x="158750" y="3941334"/>
                  </a:lnTo>
                  <a:cubicBezTo>
                    <a:pt x="78740" y="3941334"/>
                    <a:pt x="12700" y="3876564"/>
                    <a:pt x="12700" y="3795284"/>
                  </a:cubicBezTo>
                  <a:close/>
                  <a:moveTo>
                    <a:pt x="3665553" y="3838464"/>
                  </a:moveTo>
                  <a:cubicBezTo>
                    <a:pt x="3665553" y="3918474"/>
                    <a:pt x="3598244" y="3984514"/>
                    <a:pt x="3518234" y="3984514"/>
                  </a:cubicBezTo>
                  <a:lnTo>
                    <a:pt x="212870" y="3984514"/>
                  </a:lnTo>
                  <a:cubicBezTo>
                    <a:pt x="157480" y="3984514"/>
                    <a:pt x="120650" y="3968004"/>
                    <a:pt x="93980" y="3940064"/>
                  </a:cubicBezTo>
                  <a:cubicBezTo>
                    <a:pt x="114300" y="3948954"/>
                    <a:pt x="135890" y="3954034"/>
                    <a:pt x="160020" y="3954034"/>
                  </a:cubicBezTo>
                  <a:lnTo>
                    <a:pt x="3480134" y="3954034"/>
                  </a:lnTo>
                  <a:cubicBezTo>
                    <a:pt x="3567764" y="3954034"/>
                    <a:pt x="3638884" y="3882914"/>
                    <a:pt x="3638884" y="3795284"/>
                  </a:cubicBezTo>
                  <a:lnTo>
                    <a:pt x="3638884" y="158750"/>
                  </a:lnTo>
                  <a:cubicBezTo>
                    <a:pt x="3638884" y="140970"/>
                    <a:pt x="3635073" y="123190"/>
                    <a:pt x="3629994" y="106680"/>
                  </a:cubicBezTo>
                  <a:cubicBezTo>
                    <a:pt x="3651584" y="132080"/>
                    <a:pt x="3665553" y="165100"/>
                    <a:pt x="3665553" y="201930"/>
                  </a:cubicBezTo>
                  <a:lnTo>
                    <a:pt x="3665553" y="3838464"/>
                  </a:lnTo>
                  <a:close/>
                </a:path>
              </a:pathLst>
            </a:custGeom>
            <a:solidFill>
              <a:srgbClr val="173554"/>
            </a:solidFill>
          </p:spPr>
        </p:sp>
      </p:grpSp>
      <p:grpSp>
        <p:nvGrpSpPr>
          <p:cNvPr id="32" name="Group 3">
            <a:extLst>
              <a:ext uri="{FF2B5EF4-FFF2-40B4-BE49-F238E27FC236}">
                <a16:creationId xmlns:a16="http://schemas.microsoft.com/office/drawing/2014/main" id="{91EDD6B4-F25E-4C0C-AF35-22CBFA9C3789}"/>
              </a:ext>
            </a:extLst>
          </p:cNvPr>
          <p:cNvGrpSpPr/>
          <p:nvPr/>
        </p:nvGrpSpPr>
        <p:grpSpPr>
          <a:xfrm>
            <a:off x="9251950" y="3619500"/>
            <a:ext cx="3930957" cy="2971800"/>
            <a:chOff x="0" y="0"/>
            <a:chExt cx="3676984" cy="3997214"/>
          </a:xfrm>
        </p:grpSpPr>
        <p:sp>
          <p:nvSpPr>
            <p:cNvPr id="35" name="Freeform 4">
              <a:extLst>
                <a:ext uri="{FF2B5EF4-FFF2-40B4-BE49-F238E27FC236}">
                  <a16:creationId xmlns:a16="http://schemas.microsoft.com/office/drawing/2014/main" id="{6E65D54F-B1E5-4846-88D4-1C1E12010C0E}"/>
                </a:ext>
              </a:extLst>
            </p:cNvPr>
            <p:cNvSpPr/>
            <p:nvPr/>
          </p:nvSpPr>
          <p:spPr>
            <a:xfrm>
              <a:off x="92710" y="106680"/>
              <a:ext cx="3572843" cy="3877834"/>
            </a:xfrm>
            <a:custGeom>
              <a:avLst/>
              <a:gdLst/>
              <a:ahLst/>
              <a:cxnLst/>
              <a:rect l="l" t="t" r="r" b="b"/>
              <a:pathLst>
                <a:path w="3572843" h="3877834">
                  <a:moveTo>
                    <a:pt x="3546173" y="3688604"/>
                  </a:moveTo>
                  <a:cubicBezTo>
                    <a:pt x="3546173" y="3776234"/>
                    <a:pt x="3469973" y="3847354"/>
                    <a:pt x="3388693" y="3847354"/>
                  </a:cubicBezTo>
                  <a:lnTo>
                    <a:pt x="66040" y="3847354"/>
                  </a:lnTo>
                  <a:cubicBezTo>
                    <a:pt x="43180" y="3847354"/>
                    <a:pt x="20320" y="3842274"/>
                    <a:pt x="0" y="3833384"/>
                  </a:cubicBezTo>
                  <a:cubicBezTo>
                    <a:pt x="26670" y="3861324"/>
                    <a:pt x="63500" y="3877834"/>
                    <a:pt x="116899" y="3877834"/>
                  </a:cubicBezTo>
                  <a:lnTo>
                    <a:pt x="3426793" y="3877834"/>
                  </a:lnTo>
                  <a:cubicBezTo>
                    <a:pt x="3506804" y="3877834"/>
                    <a:pt x="3572843" y="3811794"/>
                    <a:pt x="3572843" y="3731784"/>
                  </a:cubicBezTo>
                  <a:lnTo>
                    <a:pt x="3572843" y="95250"/>
                  </a:lnTo>
                  <a:cubicBezTo>
                    <a:pt x="3572843" y="58420"/>
                    <a:pt x="3558873" y="25400"/>
                    <a:pt x="3537284" y="0"/>
                  </a:cubicBezTo>
                  <a:cubicBezTo>
                    <a:pt x="3543634" y="16510"/>
                    <a:pt x="3546173" y="34290"/>
                    <a:pt x="3546173" y="52070"/>
                  </a:cubicBezTo>
                  <a:lnTo>
                    <a:pt x="3546173" y="3688604"/>
                  </a:lnTo>
                  <a:close/>
                </a:path>
              </a:pathLst>
            </a:custGeom>
            <a:solidFill>
              <a:srgbClr val="173554"/>
            </a:solidFill>
          </p:spPr>
        </p:sp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81E8191-24C3-4866-8353-C327EC6E6ED1}"/>
                </a:ext>
              </a:extLst>
            </p:cNvPr>
            <p:cNvSpPr/>
            <p:nvPr/>
          </p:nvSpPr>
          <p:spPr>
            <a:xfrm>
              <a:off x="12700" y="12700"/>
              <a:ext cx="3612214" cy="3928634"/>
            </a:xfrm>
            <a:custGeom>
              <a:avLst/>
              <a:gdLst/>
              <a:ahLst/>
              <a:cxnLst/>
              <a:rect l="l" t="t" r="r" b="b"/>
              <a:pathLst>
                <a:path w="3612214" h="3928634">
                  <a:moveTo>
                    <a:pt x="146050" y="3928634"/>
                  </a:moveTo>
                  <a:lnTo>
                    <a:pt x="3466164" y="3928634"/>
                  </a:lnTo>
                  <a:cubicBezTo>
                    <a:pt x="3546173" y="3928634"/>
                    <a:pt x="3612214" y="3862594"/>
                    <a:pt x="3612214" y="3782584"/>
                  </a:cubicBezTo>
                  <a:lnTo>
                    <a:pt x="3612214" y="146050"/>
                  </a:lnTo>
                  <a:cubicBezTo>
                    <a:pt x="3612214" y="66040"/>
                    <a:pt x="3546173" y="0"/>
                    <a:pt x="3466164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3782584"/>
                  </a:lnTo>
                  <a:cubicBezTo>
                    <a:pt x="0" y="3863864"/>
                    <a:pt x="66040" y="3928634"/>
                    <a:pt x="146050" y="392863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2B08C423-74FB-4A7C-8F47-5124FA0425C9}"/>
                </a:ext>
              </a:extLst>
            </p:cNvPr>
            <p:cNvSpPr/>
            <p:nvPr/>
          </p:nvSpPr>
          <p:spPr>
            <a:xfrm>
              <a:off x="0" y="0"/>
              <a:ext cx="3676984" cy="3997214"/>
            </a:xfrm>
            <a:custGeom>
              <a:avLst/>
              <a:gdLst/>
              <a:ahLst/>
              <a:cxnLst/>
              <a:rect l="l" t="t" r="r" b="b"/>
              <a:pathLst>
                <a:path w="3676984" h="3997214">
                  <a:moveTo>
                    <a:pt x="3613484" y="74930"/>
                  </a:moveTo>
                  <a:cubicBezTo>
                    <a:pt x="3585544" y="30480"/>
                    <a:pt x="3536014" y="0"/>
                    <a:pt x="3478864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3795284"/>
                  </a:lnTo>
                  <a:cubicBezTo>
                    <a:pt x="0" y="3847354"/>
                    <a:pt x="25400" y="3893074"/>
                    <a:pt x="63500" y="3922284"/>
                  </a:cubicBezTo>
                  <a:cubicBezTo>
                    <a:pt x="91440" y="3966734"/>
                    <a:pt x="140970" y="3997214"/>
                    <a:pt x="212870" y="3997214"/>
                  </a:cubicBezTo>
                  <a:lnTo>
                    <a:pt x="3518234" y="3997214"/>
                  </a:lnTo>
                  <a:cubicBezTo>
                    <a:pt x="3605864" y="3997214"/>
                    <a:pt x="3676984" y="3926094"/>
                    <a:pt x="3676984" y="3838464"/>
                  </a:cubicBezTo>
                  <a:lnTo>
                    <a:pt x="3676984" y="201930"/>
                  </a:lnTo>
                  <a:cubicBezTo>
                    <a:pt x="3676983" y="149860"/>
                    <a:pt x="3651583" y="104140"/>
                    <a:pt x="3613484" y="74930"/>
                  </a:cubicBezTo>
                  <a:close/>
                  <a:moveTo>
                    <a:pt x="12700" y="3795284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3478864" y="12700"/>
                  </a:lnTo>
                  <a:cubicBezTo>
                    <a:pt x="3558873" y="12700"/>
                    <a:pt x="3624914" y="78740"/>
                    <a:pt x="3624914" y="158750"/>
                  </a:cubicBezTo>
                  <a:lnTo>
                    <a:pt x="3624914" y="3795284"/>
                  </a:lnTo>
                  <a:cubicBezTo>
                    <a:pt x="3624914" y="3875294"/>
                    <a:pt x="3558873" y="3941334"/>
                    <a:pt x="3478864" y="3941334"/>
                  </a:cubicBezTo>
                  <a:lnTo>
                    <a:pt x="158750" y="3941334"/>
                  </a:lnTo>
                  <a:cubicBezTo>
                    <a:pt x="78740" y="3941334"/>
                    <a:pt x="12700" y="3876564"/>
                    <a:pt x="12700" y="3795284"/>
                  </a:cubicBezTo>
                  <a:close/>
                  <a:moveTo>
                    <a:pt x="3665553" y="3838464"/>
                  </a:moveTo>
                  <a:cubicBezTo>
                    <a:pt x="3665553" y="3918474"/>
                    <a:pt x="3598244" y="3984514"/>
                    <a:pt x="3518234" y="3984514"/>
                  </a:cubicBezTo>
                  <a:lnTo>
                    <a:pt x="212870" y="3984514"/>
                  </a:lnTo>
                  <a:cubicBezTo>
                    <a:pt x="157480" y="3984514"/>
                    <a:pt x="120650" y="3968004"/>
                    <a:pt x="93980" y="3940064"/>
                  </a:cubicBezTo>
                  <a:cubicBezTo>
                    <a:pt x="114300" y="3948954"/>
                    <a:pt x="135890" y="3954034"/>
                    <a:pt x="160020" y="3954034"/>
                  </a:cubicBezTo>
                  <a:lnTo>
                    <a:pt x="3480134" y="3954034"/>
                  </a:lnTo>
                  <a:cubicBezTo>
                    <a:pt x="3567764" y="3954034"/>
                    <a:pt x="3638884" y="3882914"/>
                    <a:pt x="3638884" y="3795284"/>
                  </a:cubicBezTo>
                  <a:lnTo>
                    <a:pt x="3638884" y="158750"/>
                  </a:lnTo>
                  <a:cubicBezTo>
                    <a:pt x="3638884" y="140970"/>
                    <a:pt x="3635073" y="123190"/>
                    <a:pt x="3629994" y="106680"/>
                  </a:cubicBezTo>
                  <a:cubicBezTo>
                    <a:pt x="3651584" y="132080"/>
                    <a:pt x="3665553" y="165100"/>
                    <a:pt x="3665553" y="201930"/>
                  </a:cubicBezTo>
                  <a:lnTo>
                    <a:pt x="3665553" y="3838464"/>
                  </a:lnTo>
                  <a:close/>
                </a:path>
              </a:pathLst>
            </a:custGeom>
            <a:solidFill>
              <a:srgbClr val="173554"/>
            </a:solidFill>
          </p:spPr>
        </p:sp>
      </p:grpSp>
      <p:grpSp>
        <p:nvGrpSpPr>
          <p:cNvPr id="38" name="Group 3">
            <a:extLst>
              <a:ext uri="{FF2B5EF4-FFF2-40B4-BE49-F238E27FC236}">
                <a16:creationId xmlns:a16="http://schemas.microsoft.com/office/drawing/2014/main" id="{63840806-3BA8-485D-A98A-2E878A2DF7DC}"/>
              </a:ext>
            </a:extLst>
          </p:cNvPr>
          <p:cNvGrpSpPr/>
          <p:nvPr/>
        </p:nvGrpSpPr>
        <p:grpSpPr>
          <a:xfrm>
            <a:off x="13563602" y="3619500"/>
            <a:ext cx="3930957" cy="2962358"/>
            <a:chOff x="0" y="0"/>
            <a:chExt cx="3676984" cy="3997214"/>
          </a:xfrm>
        </p:grpSpPr>
        <p:sp>
          <p:nvSpPr>
            <p:cNvPr id="39" name="Freeform 4">
              <a:extLst>
                <a:ext uri="{FF2B5EF4-FFF2-40B4-BE49-F238E27FC236}">
                  <a16:creationId xmlns:a16="http://schemas.microsoft.com/office/drawing/2014/main" id="{59D21B53-60F0-437A-987A-321D641CFAB3}"/>
                </a:ext>
              </a:extLst>
            </p:cNvPr>
            <p:cNvSpPr/>
            <p:nvPr/>
          </p:nvSpPr>
          <p:spPr>
            <a:xfrm>
              <a:off x="92710" y="106680"/>
              <a:ext cx="3572843" cy="3877834"/>
            </a:xfrm>
            <a:custGeom>
              <a:avLst/>
              <a:gdLst/>
              <a:ahLst/>
              <a:cxnLst/>
              <a:rect l="l" t="t" r="r" b="b"/>
              <a:pathLst>
                <a:path w="3572843" h="3877834">
                  <a:moveTo>
                    <a:pt x="3546173" y="3688604"/>
                  </a:moveTo>
                  <a:cubicBezTo>
                    <a:pt x="3546173" y="3776234"/>
                    <a:pt x="3469973" y="3847354"/>
                    <a:pt x="3388693" y="3847354"/>
                  </a:cubicBezTo>
                  <a:lnTo>
                    <a:pt x="66040" y="3847354"/>
                  </a:lnTo>
                  <a:cubicBezTo>
                    <a:pt x="43180" y="3847354"/>
                    <a:pt x="20320" y="3842274"/>
                    <a:pt x="0" y="3833384"/>
                  </a:cubicBezTo>
                  <a:cubicBezTo>
                    <a:pt x="26670" y="3861324"/>
                    <a:pt x="63500" y="3877834"/>
                    <a:pt x="116899" y="3877834"/>
                  </a:cubicBezTo>
                  <a:lnTo>
                    <a:pt x="3426793" y="3877834"/>
                  </a:lnTo>
                  <a:cubicBezTo>
                    <a:pt x="3506804" y="3877834"/>
                    <a:pt x="3572843" y="3811794"/>
                    <a:pt x="3572843" y="3731784"/>
                  </a:cubicBezTo>
                  <a:lnTo>
                    <a:pt x="3572843" y="95250"/>
                  </a:lnTo>
                  <a:cubicBezTo>
                    <a:pt x="3572843" y="58420"/>
                    <a:pt x="3558873" y="25400"/>
                    <a:pt x="3537284" y="0"/>
                  </a:cubicBezTo>
                  <a:cubicBezTo>
                    <a:pt x="3543634" y="16510"/>
                    <a:pt x="3546173" y="34290"/>
                    <a:pt x="3546173" y="52070"/>
                  </a:cubicBezTo>
                  <a:lnTo>
                    <a:pt x="3546173" y="3688604"/>
                  </a:lnTo>
                  <a:close/>
                </a:path>
              </a:pathLst>
            </a:custGeom>
            <a:solidFill>
              <a:srgbClr val="173554"/>
            </a:solidFill>
          </p:spPr>
        </p:sp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B550E0A6-3899-49A8-A479-5D7F8FB779A6}"/>
                </a:ext>
              </a:extLst>
            </p:cNvPr>
            <p:cNvSpPr/>
            <p:nvPr/>
          </p:nvSpPr>
          <p:spPr>
            <a:xfrm>
              <a:off x="12700" y="12700"/>
              <a:ext cx="3612214" cy="3928634"/>
            </a:xfrm>
            <a:custGeom>
              <a:avLst/>
              <a:gdLst/>
              <a:ahLst/>
              <a:cxnLst/>
              <a:rect l="l" t="t" r="r" b="b"/>
              <a:pathLst>
                <a:path w="3612214" h="3928634">
                  <a:moveTo>
                    <a:pt x="146050" y="3928634"/>
                  </a:moveTo>
                  <a:lnTo>
                    <a:pt x="3466164" y="3928634"/>
                  </a:lnTo>
                  <a:cubicBezTo>
                    <a:pt x="3546173" y="3928634"/>
                    <a:pt x="3612214" y="3862594"/>
                    <a:pt x="3612214" y="3782584"/>
                  </a:cubicBezTo>
                  <a:lnTo>
                    <a:pt x="3612214" y="146050"/>
                  </a:lnTo>
                  <a:cubicBezTo>
                    <a:pt x="3612214" y="66040"/>
                    <a:pt x="3546173" y="0"/>
                    <a:pt x="3466164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3782584"/>
                  </a:lnTo>
                  <a:cubicBezTo>
                    <a:pt x="0" y="3863864"/>
                    <a:pt x="66040" y="3928634"/>
                    <a:pt x="146050" y="392863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3B6D4CEF-7F14-4043-86B7-D9590DCD26DC}"/>
                </a:ext>
              </a:extLst>
            </p:cNvPr>
            <p:cNvSpPr/>
            <p:nvPr/>
          </p:nvSpPr>
          <p:spPr>
            <a:xfrm>
              <a:off x="0" y="0"/>
              <a:ext cx="3676984" cy="3997214"/>
            </a:xfrm>
            <a:custGeom>
              <a:avLst/>
              <a:gdLst/>
              <a:ahLst/>
              <a:cxnLst/>
              <a:rect l="l" t="t" r="r" b="b"/>
              <a:pathLst>
                <a:path w="3676984" h="3997214">
                  <a:moveTo>
                    <a:pt x="3613484" y="74930"/>
                  </a:moveTo>
                  <a:cubicBezTo>
                    <a:pt x="3585544" y="30480"/>
                    <a:pt x="3536014" y="0"/>
                    <a:pt x="3478864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3795284"/>
                  </a:lnTo>
                  <a:cubicBezTo>
                    <a:pt x="0" y="3847354"/>
                    <a:pt x="25400" y="3893074"/>
                    <a:pt x="63500" y="3922284"/>
                  </a:cubicBezTo>
                  <a:cubicBezTo>
                    <a:pt x="91440" y="3966734"/>
                    <a:pt x="140970" y="3997214"/>
                    <a:pt x="212870" y="3997214"/>
                  </a:cubicBezTo>
                  <a:lnTo>
                    <a:pt x="3518234" y="3997214"/>
                  </a:lnTo>
                  <a:cubicBezTo>
                    <a:pt x="3605864" y="3997214"/>
                    <a:pt x="3676984" y="3926094"/>
                    <a:pt x="3676984" y="3838464"/>
                  </a:cubicBezTo>
                  <a:lnTo>
                    <a:pt x="3676984" y="201930"/>
                  </a:lnTo>
                  <a:cubicBezTo>
                    <a:pt x="3676983" y="149860"/>
                    <a:pt x="3651583" y="104140"/>
                    <a:pt x="3613484" y="74930"/>
                  </a:cubicBezTo>
                  <a:close/>
                  <a:moveTo>
                    <a:pt x="12700" y="3795284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3478864" y="12700"/>
                  </a:lnTo>
                  <a:cubicBezTo>
                    <a:pt x="3558873" y="12700"/>
                    <a:pt x="3624914" y="78740"/>
                    <a:pt x="3624914" y="158750"/>
                  </a:cubicBezTo>
                  <a:lnTo>
                    <a:pt x="3624914" y="3795284"/>
                  </a:lnTo>
                  <a:cubicBezTo>
                    <a:pt x="3624914" y="3875294"/>
                    <a:pt x="3558873" y="3941334"/>
                    <a:pt x="3478864" y="3941334"/>
                  </a:cubicBezTo>
                  <a:lnTo>
                    <a:pt x="158750" y="3941334"/>
                  </a:lnTo>
                  <a:cubicBezTo>
                    <a:pt x="78740" y="3941334"/>
                    <a:pt x="12700" y="3876564"/>
                    <a:pt x="12700" y="3795284"/>
                  </a:cubicBezTo>
                  <a:close/>
                  <a:moveTo>
                    <a:pt x="3665553" y="3838464"/>
                  </a:moveTo>
                  <a:cubicBezTo>
                    <a:pt x="3665553" y="3918474"/>
                    <a:pt x="3598244" y="3984514"/>
                    <a:pt x="3518234" y="3984514"/>
                  </a:cubicBezTo>
                  <a:lnTo>
                    <a:pt x="212870" y="3984514"/>
                  </a:lnTo>
                  <a:cubicBezTo>
                    <a:pt x="157480" y="3984514"/>
                    <a:pt x="120650" y="3968004"/>
                    <a:pt x="93980" y="3940064"/>
                  </a:cubicBezTo>
                  <a:cubicBezTo>
                    <a:pt x="114300" y="3948954"/>
                    <a:pt x="135890" y="3954034"/>
                    <a:pt x="160020" y="3954034"/>
                  </a:cubicBezTo>
                  <a:lnTo>
                    <a:pt x="3480134" y="3954034"/>
                  </a:lnTo>
                  <a:cubicBezTo>
                    <a:pt x="3567764" y="3954034"/>
                    <a:pt x="3638884" y="3882914"/>
                    <a:pt x="3638884" y="3795284"/>
                  </a:cubicBezTo>
                  <a:lnTo>
                    <a:pt x="3638884" y="158750"/>
                  </a:lnTo>
                  <a:cubicBezTo>
                    <a:pt x="3638884" y="140970"/>
                    <a:pt x="3635073" y="123190"/>
                    <a:pt x="3629994" y="106680"/>
                  </a:cubicBezTo>
                  <a:cubicBezTo>
                    <a:pt x="3651584" y="132080"/>
                    <a:pt x="3665553" y="165100"/>
                    <a:pt x="3665553" y="201930"/>
                  </a:cubicBezTo>
                  <a:lnTo>
                    <a:pt x="3665553" y="3838464"/>
                  </a:lnTo>
                  <a:close/>
                </a:path>
              </a:pathLst>
            </a:custGeom>
            <a:solidFill>
              <a:srgbClr val="173554"/>
            </a:solidFill>
          </p:spPr>
        </p:sp>
      </p:grpSp>
      <p:sp>
        <p:nvSpPr>
          <p:cNvPr id="49" name="TextBox 7">
            <a:extLst>
              <a:ext uri="{FF2B5EF4-FFF2-40B4-BE49-F238E27FC236}">
                <a16:creationId xmlns:a16="http://schemas.microsoft.com/office/drawing/2014/main" id="{0E12CD96-8DAC-451E-9002-1005EDFF9FCF}"/>
              </a:ext>
            </a:extLst>
          </p:cNvPr>
          <p:cNvSpPr txBox="1"/>
          <p:nvPr/>
        </p:nvSpPr>
        <p:spPr>
          <a:xfrm>
            <a:off x="5502158" y="4938809"/>
            <a:ext cx="3006877" cy="15147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04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175" b="0" i="0" u="none" strike="noStrike" kern="1200" cap="none" spc="0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Числовой тип для операций с рациональными числами (дробями)</a:t>
            </a:r>
            <a:endParaRPr kumimoji="0" lang="en-US" sz="2175" b="0" i="0" u="none" strike="noStrike" kern="1200" cap="none" spc="0" normalizeH="0" baseline="0" noProof="0" dirty="0">
              <a:ln>
                <a:noFill/>
              </a:ln>
              <a:solidFill>
                <a:srgbClr val="173554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" name="TextBox 8">
            <a:extLst>
              <a:ext uri="{FF2B5EF4-FFF2-40B4-BE49-F238E27FC236}">
                <a16:creationId xmlns:a16="http://schemas.microsoft.com/office/drawing/2014/main" id="{2CCF5F41-3647-47AB-9B6D-A714D04C40DD}"/>
              </a:ext>
            </a:extLst>
          </p:cNvPr>
          <p:cNvSpPr txBox="1"/>
          <p:nvPr/>
        </p:nvSpPr>
        <p:spPr>
          <a:xfrm>
            <a:off x="4928592" y="4076700"/>
            <a:ext cx="4183204" cy="401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8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HK Grotesk Bold"/>
                <a:ea typeface="HK Grotesk Bold"/>
                <a:cs typeface="HK Grotesk Bold"/>
                <a:sym typeface="HK Grotesk Bold"/>
              </a:rPr>
              <a:t>fraction</a:t>
            </a:r>
          </a:p>
        </p:txBody>
      </p:sp>
      <p:sp>
        <p:nvSpPr>
          <p:cNvPr id="51" name="AutoShape 9">
            <a:extLst>
              <a:ext uri="{FF2B5EF4-FFF2-40B4-BE49-F238E27FC236}">
                <a16:creationId xmlns:a16="http://schemas.microsoft.com/office/drawing/2014/main" id="{F2629FEB-A8E2-4095-ABC9-0D4855BA8F83}"/>
              </a:ext>
            </a:extLst>
          </p:cNvPr>
          <p:cNvSpPr/>
          <p:nvPr/>
        </p:nvSpPr>
        <p:spPr>
          <a:xfrm>
            <a:off x="5542640" y="4538759"/>
            <a:ext cx="3006878" cy="0"/>
          </a:xfrm>
          <a:prstGeom prst="line">
            <a:avLst/>
          </a:prstGeom>
          <a:ln w="28575" cap="rnd">
            <a:solidFill>
              <a:srgbClr val="173554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66" name="TextBox 7">
            <a:extLst>
              <a:ext uri="{FF2B5EF4-FFF2-40B4-BE49-F238E27FC236}">
                <a16:creationId xmlns:a16="http://schemas.microsoft.com/office/drawing/2014/main" id="{FFABB4AA-69A3-40B4-80B7-B89F129D1059}"/>
              </a:ext>
            </a:extLst>
          </p:cNvPr>
          <p:cNvSpPr txBox="1"/>
          <p:nvPr/>
        </p:nvSpPr>
        <p:spPr>
          <a:xfrm>
            <a:off x="9923779" y="4938498"/>
            <a:ext cx="2720277" cy="11299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04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175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rPr>
              <a:t>Комплексные числа вида:</a:t>
            </a:r>
            <a:br>
              <a:rPr lang="ru-RU" sz="2175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2175" dirty="0" err="1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rPr>
              <a:t>a+bi</a:t>
            </a:r>
            <a:r>
              <a:rPr lang="en-US" sz="2175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ru-RU" sz="2175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rPr>
              <a:t>или 3+2</a:t>
            </a:r>
            <a:r>
              <a:rPr lang="en-US" sz="2175" dirty="0" err="1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endParaRPr kumimoji="0" lang="en-US" sz="2175" b="0" i="0" u="none" strike="noStrike" kern="1200" cap="none" spc="0" normalizeH="0" baseline="0" noProof="0" dirty="0">
              <a:ln>
                <a:noFill/>
              </a:ln>
              <a:solidFill>
                <a:srgbClr val="173554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" name="TextBox 8">
            <a:extLst>
              <a:ext uri="{FF2B5EF4-FFF2-40B4-BE49-F238E27FC236}">
                <a16:creationId xmlns:a16="http://schemas.microsoft.com/office/drawing/2014/main" id="{4147DDAB-8E8E-4067-8CFA-6F9CA4E34363}"/>
              </a:ext>
            </a:extLst>
          </p:cNvPr>
          <p:cNvSpPr txBox="1"/>
          <p:nvPr/>
        </p:nvSpPr>
        <p:spPr>
          <a:xfrm>
            <a:off x="9166431" y="4076700"/>
            <a:ext cx="4183204" cy="401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8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HK Grotesk Bold"/>
                <a:ea typeface="HK Grotesk Bold"/>
                <a:cs typeface="HK Grotesk Bold"/>
                <a:sym typeface="HK Grotesk Bold"/>
              </a:rPr>
              <a:t>complex</a:t>
            </a:r>
          </a:p>
        </p:txBody>
      </p:sp>
      <p:sp>
        <p:nvSpPr>
          <p:cNvPr id="68" name="AutoShape 9">
            <a:extLst>
              <a:ext uri="{FF2B5EF4-FFF2-40B4-BE49-F238E27FC236}">
                <a16:creationId xmlns:a16="http://schemas.microsoft.com/office/drawing/2014/main" id="{FFEEDB65-E4E4-4E93-B210-36CDEC2B1EF5}"/>
              </a:ext>
            </a:extLst>
          </p:cNvPr>
          <p:cNvSpPr/>
          <p:nvPr/>
        </p:nvSpPr>
        <p:spPr>
          <a:xfrm>
            <a:off x="9780479" y="4538759"/>
            <a:ext cx="3006878" cy="0"/>
          </a:xfrm>
          <a:prstGeom prst="line">
            <a:avLst/>
          </a:prstGeom>
          <a:ln w="28575" cap="rnd">
            <a:solidFill>
              <a:srgbClr val="173554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69" name="TextBox 7">
            <a:extLst>
              <a:ext uri="{FF2B5EF4-FFF2-40B4-BE49-F238E27FC236}">
                <a16:creationId xmlns:a16="http://schemas.microsoft.com/office/drawing/2014/main" id="{3EC81E40-FF94-4939-9B2B-C28B79300DEA}"/>
              </a:ext>
            </a:extLst>
          </p:cNvPr>
          <p:cNvSpPr txBox="1"/>
          <p:nvPr/>
        </p:nvSpPr>
        <p:spPr>
          <a:xfrm>
            <a:off x="13781022" y="4938809"/>
            <a:ext cx="3478278" cy="15147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04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175" b="0" i="0" u="none" strike="noStrike" kern="1200" cap="none" spc="0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нейтральное пустое значение, аналогичное </a:t>
            </a:r>
            <a:r>
              <a:rPr kumimoji="0" lang="ru-RU" sz="2175" b="0" i="0" u="none" strike="noStrike" kern="1200" cap="none" spc="0" normalizeH="0" baseline="0" noProof="0" dirty="0" err="1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null</a:t>
            </a:r>
            <a:r>
              <a:rPr kumimoji="0" lang="ru-RU" sz="2175" b="0" i="0" u="none" strike="noStrike" kern="1200" cap="none" spc="0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в других языках </a:t>
            </a:r>
            <a:r>
              <a:rPr kumimoji="0" lang="ru-RU" sz="2175" b="0" i="0" u="none" strike="noStrike" kern="1200" cap="none" spc="0" normalizeH="0" baseline="0" noProof="0" dirty="0" err="1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программировани</a:t>
            </a:r>
            <a:endParaRPr kumimoji="0" lang="en-US" sz="2175" b="0" i="0" u="none" strike="noStrike" kern="1200" cap="none" spc="0" normalizeH="0" baseline="0" noProof="0" dirty="0">
              <a:ln>
                <a:noFill/>
              </a:ln>
              <a:solidFill>
                <a:srgbClr val="173554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TextBox 8">
            <a:extLst>
              <a:ext uri="{FF2B5EF4-FFF2-40B4-BE49-F238E27FC236}">
                <a16:creationId xmlns:a16="http://schemas.microsoft.com/office/drawing/2014/main" id="{C97CBF8B-DEC2-4320-9153-FE7AD89CEC3F}"/>
              </a:ext>
            </a:extLst>
          </p:cNvPr>
          <p:cNvSpPr txBox="1"/>
          <p:nvPr/>
        </p:nvSpPr>
        <p:spPr>
          <a:xfrm>
            <a:off x="13471222" y="4076700"/>
            <a:ext cx="4183204" cy="401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8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HK Grotesk Bold"/>
                <a:ea typeface="HK Grotesk Bold"/>
                <a:cs typeface="HK Grotesk Bold"/>
                <a:sym typeface="HK Grotesk Bold"/>
              </a:rPr>
              <a:t>NoneType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73554"/>
              </a:solidFill>
              <a:effectLst/>
              <a:uLnTx/>
              <a:uFillTx/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sp>
        <p:nvSpPr>
          <p:cNvPr id="71" name="AutoShape 9">
            <a:extLst>
              <a:ext uri="{FF2B5EF4-FFF2-40B4-BE49-F238E27FC236}">
                <a16:creationId xmlns:a16="http://schemas.microsoft.com/office/drawing/2014/main" id="{30CA5BF5-51EC-4B01-A0A3-6D2822A75575}"/>
              </a:ext>
            </a:extLst>
          </p:cNvPr>
          <p:cNvSpPr/>
          <p:nvPr/>
        </p:nvSpPr>
        <p:spPr>
          <a:xfrm>
            <a:off x="14085270" y="4538759"/>
            <a:ext cx="3006878" cy="0"/>
          </a:xfrm>
          <a:prstGeom prst="line">
            <a:avLst/>
          </a:prstGeom>
          <a:ln w="28575" cap="rnd">
            <a:solidFill>
              <a:srgbClr val="173554"/>
            </a:solidFill>
            <a:prstDash val="sysDot"/>
            <a:headEnd type="none" w="sm" len="sm"/>
            <a:tailEnd type="none" w="sm" len="sm"/>
          </a:ln>
        </p:spPr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1790D301-3C04-4039-8D9D-466CCD185E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1900" y="0"/>
            <a:ext cx="3086100" cy="3086100"/>
          </a:xfrm>
          <a:prstGeom prst="rect">
            <a:avLst/>
          </a:prstGeom>
        </p:spPr>
      </p:pic>
      <p:grpSp>
        <p:nvGrpSpPr>
          <p:cNvPr id="43" name="Group 3">
            <a:extLst>
              <a:ext uri="{FF2B5EF4-FFF2-40B4-BE49-F238E27FC236}">
                <a16:creationId xmlns:a16="http://schemas.microsoft.com/office/drawing/2014/main" id="{97C47026-EA85-4139-9A07-D3D17047C5CB}"/>
              </a:ext>
            </a:extLst>
          </p:cNvPr>
          <p:cNvGrpSpPr/>
          <p:nvPr/>
        </p:nvGrpSpPr>
        <p:grpSpPr>
          <a:xfrm>
            <a:off x="772397" y="6667500"/>
            <a:ext cx="3930957" cy="2971800"/>
            <a:chOff x="0" y="0"/>
            <a:chExt cx="3676984" cy="3997214"/>
          </a:xfrm>
        </p:grpSpPr>
        <p:sp>
          <p:nvSpPr>
            <p:cNvPr id="44" name="Freeform 4">
              <a:extLst>
                <a:ext uri="{FF2B5EF4-FFF2-40B4-BE49-F238E27FC236}">
                  <a16:creationId xmlns:a16="http://schemas.microsoft.com/office/drawing/2014/main" id="{A3B8F76E-8D8F-49E3-A57B-F106B1D7C608}"/>
                </a:ext>
              </a:extLst>
            </p:cNvPr>
            <p:cNvSpPr/>
            <p:nvPr/>
          </p:nvSpPr>
          <p:spPr>
            <a:xfrm>
              <a:off x="92710" y="106680"/>
              <a:ext cx="3572843" cy="3877834"/>
            </a:xfrm>
            <a:custGeom>
              <a:avLst/>
              <a:gdLst/>
              <a:ahLst/>
              <a:cxnLst/>
              <a:rect l="l" t="t" r="r" b="b"/>
              <a:pathLst>
                <a:path w="3572843" h="3877834">
                  <a:moveTo>
                    <a:pt x="3546173" y="3688604"/>
                  </a:moveTo>
                  <a:cubicBezTo>
                    <a:pt x="3546173" y="3776234"/>
                    <a:pt x="3469973" y="3847354"/>
                    <a:pt x="3388693" y="3847354"/>
                  </a:cubicBezTo>
                  <a:lnTo>
                    <a:pt x="66040" y="3847354"/>
                  </a:lnTo>
                  <a:cubicBezTo>
                    <a:pt x="43180" y="3847354"/>
                    <a:pt x="20320" y="3842274"/>
                    <a:pt x="0" y="3833384"/>
                  </a:cubicBezTo>
                  <a:cubicBezTo>
                    <a:pt x="26670" y="3861324"/>
                    <a:pt x="63500" y="3877834"/>
                    <a:pt x="116899" y="3877834"/>
                  </a:cubicBezTo>
                  <a:lnTo>
                    <a:pt x="3426793" y="3877834"/>
                  </a:lnTo>
                  <a:cubicBezTo>
                    <a:pt x="3506804" y="3877834"/>
                    <a:pt x="3572843" y="3811794"/>
                    <a:pt x="3572843" y="3731784"/>
                  </a:cubicBezTo>
                  <a:lnTo>
                    <a:pt x="3572843" y="95250"/>
                  </a:lnTo>
                  <a:cubicBezTo>
                    <a:pt x="3572843" y="58420"/>
                    <a:pt x="3558873" y="25400"/>
                    <a:pt x="3537284" y="0"/>
                  </a:cubicBezTo>
                  <a:cubicBezTo>
                    <a:pt x="3543634" y="16510"/>
                    <a:pt x="3546173" y="34290"/>
                    <a:pt x="3546173" y="52070"/>
                  </a:cubicBezTo>
                  <a:lnTo>
                    <a:pt x="3546173" y="3688604"/>
                  </a:lnTo>
                  <a:close/>
                </a:path>
              </a:pathLst>
            </a:custGeom>
            <a:solidFill>
              <a:srgbClr val="173554"/>
            </a:solidFill>
          </p:spPr>
        </p:sp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432DF39D-13C2-4675-9548-3FC07C4800E4}"/>
                </a:ext>
              </a:extLst>
            </p:cNvPr>
            <p:cNvSpPr/>
            <p:nvPr/>
          </p:nvSpPr>
          <p:spPr>
            <a:xfrm>
              <a:off x="12700" y="12700"/>
              <a:ext cx="3612214" cy="3928634"/>
            </a:xfrm>
            <a:custGeom>
              <a:avLst/>
              <a:gdLst/>
              <a:ahLst/>
              <a:cxnLst/>
              <a:rect l="l" t="t" r="r" b="b"/>
              <a:pathLst>
                <a:path w="3612214" h="3928634">
                  <a:moveTo>
                    <a:pt x="146050" y="3928634"/>
                  </a:moveTo>
                  <a:lnTo>
                    <a:pt x="3466164" y="3928634"/>
                  </a:lnTo>
                  <a:cubicBezTo>
                    <a:pt x="3546173" y="3928634"/>
                    <a:pt x="3612214" y="3862594"/>
                    <a:pt x="3612214" y="3782584"/>
                  </a:cubicBezTo>
                  <a:lnTo>
                    <a:pt x="3612214" y="146050"/>
                  </a:lnTo>
                  <a:cubicBezTo>
                    <a:pt x="3612214" y="66040"/>
                    <a:pt x="3546173" y="0"/>
                    <a:pt x="3466164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3782584"/>
                  </a:lnTo>
                  <a:cubicBezTo>
                    <a:pt x="0" y="3863864"/>
                    <a:pt x="66040" y="3928634"/>
                    <a:pt x="146050" y="392863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EDECBBE9-C0DD-494C-AF0C-1917423C3860}"/>
                </a:ext>
              </a:extLst>
            </p:cNvPr>
            <p:cNvSpPr/>
            <p:nvPr/>
          </p:nvSpPr>
          <p:spPr>
            <a:xfrm>
              <a:off x="0" y="0"/>
              <a:ext cx="3676984" cy="3997214"/>
            </a:xfrm>
            <a:custGeom>
              <a:avLst/>
              <a:gdLst/>
              <a:ahLst/>
              <a:cxnLst/>
              <a:rect l="l" t="t" r="r" b="b"/>
              <a:pathLst>
                <a:path w="3676984" h="3997214">
                  <a:moveTo>
                    <a:pt x="3613484" y="74930"/>
                  </a:moveTo>
                  <a:cubicBezTo>
                    <a:pt x="3585544" y="30480"/>
                    <a:pt x="3536014" y="0"/>
                    <a:pt x="3478864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3795284"/>
                  </a:lnTo>
                  <a:cubicBezTo>
                    <a:pt x="0" y="3847354"/>
                    <a:pt x="25400" y="3893074"/>
                    <a:pt x="63500" y="3922284"/>
                  </a:cubicBezTo>
                  <a:cubicBezTo>
                    <a:pt x="91440" y="3966734"/>
                    <a:pt x="140970" y="3997214"/>
                    <a:pt x="212870" y="3997214"/>
                  </a:cubicBezTo>
                  <a:lnTo>
                    <a:pt x="3518234" y="3997214"/>
                  </a:lnTo>
                  <a:cubicBezTo>
                    <a:pt x="3605864" y="3997214"/>
                    <a:pt x="3676984" y="3926094"/>
                    <a:pt x="3676984" y="3838464"/>
                  </a:cubicBezTo>
                  <a:lnTo>
                    <a:pt x="3676984" y="201930"/>
                  </a:lnTo>
                  <a:cubicBezTo>
                    <a:pt x="3676983" y="149860"/>
                    <a:pt x="3651583" y="104140"/>
                    <a:pt x="3613484" y="74930"/>
                  </a:cubicBezTo>
                  <a:close/>
                  <a:moveTo>
                    <a:pt x="12700" y="3795284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3478864" y="12700"/>
                  </a:lnTo>
                  <a:cubicBezTo>
                    <a:pt x="3558873" y="12700"/>
                    <a:pt x="3624914" y="78740"/>
                    <a:pt x="3624914" y="158750"/>
                  </a:cubicBezTo>
                  <a:lnTo>
                    <a:pt x="3624914" y="3795284"/>
                  </a:lnTo>
                  <a:cubicBezTo>
                    <a:pt x="3624914" y="3875294"/>
                    <a:pt x="3558873" y="3941334"/>
                    <a:pt x="3478864" y="3941334"/>
                  </a:cubicBezTo>
                  <a:lnTo>
                    <a:pt x="158750" y="3941334"/>
                  </a:lnTo>
                  <a:cubicBezTo>
                    <a:pt x="78740" y="3941334"/>
                    <a:pt x="12700" y="3876564"/>
                    <a:pt x="12700" y="3795284"/>
                  </a:cubicBezTo>
                  <a:close/>
                  <a:moveTo>
                    <a:pt x="3665553" y="3838464"/>
                  </a:moveTo>
                  <a:cubicBezTo>
                    <a:pt x="3665553" y="3918474"/>
                    <a:pt x="3598244" y="3984514"/>
                    <a:pt x="3518234" y="3984514"/>
                  </a:cubicBezTo>
                  <a:lnTo>
                    <a:pt x="212870" y="3984514"/>
                  </a:lnTo>
                  <a:cubicBezTo>
                    <a:pt x="157480" y="3984514"/>
                    <a:pt x="120650" y="3968004"/>
                    <a:pt x="93980" y="3940064"/>
                  </a:cubicBezTo>
                  <a:cubicBezTo>
                    <a:pt x="114300" y="3948954"/>
                    <a:pt x="135890" y="3954034"/>
                    <a:pt x="160020" y="3954034"/>
                  </a:cubicBezTo>
                  <a:lnTo>
                    <a:pt x="3480134" y="3954034"/>
                  </a:lnTo>
                  <a:cubicBezTo>
                    <a:pt x="3567764" y="3954034"/>
                    <a:pt x="3638884" y="3882914"/>
                    <a:pt x="3638884" y="3795284"/>
                  </a:cubicBezTo>
                  <a:lnTo>
                    <a:pt x="3638884" y="158750"/>
                  </a:lnTo>
                  <a:cubicBezTo>
                    <a:pt x="3638884" y="140970"/>
                    <a:pt x="3635073" y="123190"/>
                    <a:pt x="3629994" y="106680"/>
                  </a:cubicBezTo>
                  <a:cubicBezTo>
                    <a:pt x="3651584" y="132080"/>
                    <a:pt x="3665553" y="165100"/>
                    <a:pt x="3665553" y="201930"/>
                  </a:cubicBezTo>
                  <a:lnTo>
                    <a:pt x="3665553" y="3838464"/>
                  </a:lnTo>
                  <a:close/>
                </a:path>
              </a:pathLst>
            </a:custGeom>
            <a:solidFill>
              <a:srgbClr val="173554"/>
            </a:solidFill>
          </p:spPr>
        </p:sp>
      </p:grpSp>
      <p:sp>
        <p:nvSpPr>
          <p:cNvPr id="47" name="TextBox 7">
            <a:extLst>
              <a:ext uri="{FF2B5EF4-FFF2-40B4-BE49-F238E27FC236}">
                <a16:creationId xmlns:a16="http://schemas.microsoft.com/office/drawing/2014/main" id="{F8D41504-E361-4086-A42D-241732C81FA5}"/>
              </a:ext>
            </a:extLst>
          </p:cNvPr>
          <p:cNvSpPr txBox="1"/>
          <p:nvPr/>
        </p:nvSpPr>
        <p:spPr>
          <a:xfrm>
            <a:off x="1414413" y="8037727"/>
            <a:ext cx="2625878" cy="11299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04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75" b="0" i="0" u="none" strike="noStrike" kern="1200" cap="none" spc="0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a = bytes(3)</a:t>
            </a:r>
            <a:endParaRPr kumimoji="0" lang="ru-RU" sz="2175" b="0" i="0" u="none" strike="noStrike" kern="1200" cap="none" spc="0" normalizeH="0" baseline="0" noProof="0" dirty="0">
              <a:ln>
                <a:noFill/>
              </a:ln>
              <a:solidFill>
                <a:srgbClr val="173554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defTabSz="914400" rtl="0" eaLnBrk="1" fontAlgn="auto" latinLnBrk="0" hangingPunct="1">
              <a:lnSpc>
                <a:spcPts val="304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175" b="0" i="0" u="none" strike="noStrike" kern="1200" cap="none" spc="0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=</a:t>
            </a:r>
          </a:p>
          <a:p>
            <a:pPr marL="0" marR="0" lvl="0" indent="0" algn="ctr" defTabSz="914400" rtl="0" eaLnBrk="1" fontAlgn="auto" latinLnBrk="0" hangingPunct="1">
              <a:lnSpc>
                <a:spcPts val="304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75" b="0" i="0" u="none" strike="noStrike" kern="1200" cap="none" spc="0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b'\x00\x00\x00'</a:t>
            </a:r>
          </a:p>
        </p:txBody>
      </p:sp>
      <p:sp>
        <p:nvSpPr>
          <p:cNvPr id="48" name="TextBox 8">
            <a:extLst>
              <a:ext uri="{FF2B5EF4-FFF2-40B4-BE49-F238E27FC236}">
                <a16:creationId xmlns:a16="http://schemas.microsoft.com/office/drawing/2014/main" id="{A8E34642-821C-48BA-9DAF-3D4A9D07540B}"/>
              </a:ext>
            </a:extLst>
          </p:cNvPr>
          <p:cNvSpPr txBox="1"/>
          <p:nvPr/>
        </p:nvSpPr>
        <p:spPr>
          <a:xfrm>
            <a:off x="571258" y="7175618"/>
            <a:ext cx="4183204" cy="401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8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bytes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73554"/>
              </a:solidFill>
              <a:effectLst/>
              <a:uLnTx/>
              <a:uFillTx/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sp>
        <p:nvSpPr>
          <p:cNvPr id="52" name="AutoShape 9">
            <a:extLst>
              <a:ext uri="{FF2B5EF4-FFF2-40B4-BE49-F238E27FC236}">
                <a16:creationId xmlns:a16="http://schemas.microsoft.com/office/drawing/2014/main" id="{115B9A65-844F-4FDD-88E3-10DD05D922E7}"/>
              </a:ext>
            </a:extLst>
          </p:cNvPr>
          <p:cNvSpPr/>
          <p:nvPr/>
        </p:nvSpPr>
        <p:spPr>
          <a:xfrm>
            <a:off x="1185306" y="7637677"/>
            <a:ext cx="3006878" cy="0"/>
          </a:xfrm>
          <a:prstGeom prst="line">
            <a:avLst/>
          </a:prstGeom>
          <a:ln w="28575" cap="rnd">
            <a:solidFill>
              <a:srgbClr val="173554"/>
            </a:solidFill>
            <a:prstDash val="sysDot"/>
            <a:headEnd type="none" w="sm" len="sm"/>
            <a:tailEnd type="none" w="sm" len="sm"/>
          </a:ln>
        </p:spPr>
      </p:sp>
      <p:grpSp>
        <p:nvGrpSpPr>
          <p:cNvPr id="53" name="Group 3">
            <a:extLst>
              <a:ext uri="{FF2B5EF4-FFF2-40B4-BE49-F238E27FC236}">
                <a16:creationId xmlns:a16="http://schemas.microsoft.com/office/drawing/2014/main" id="{479375A6-3EE8-4916-A910-1EC2E63A6147}"/>
              </a:ext>
            </a:extLst>
          </p:cNvPr>
          <p:cNvGrpSpPr/>
          <p:nvPr/>
        </p:nvGrpSpPr>
        <p:grpSpPr>
          <a:xfrm>
            <a:off x="5089250" y="6654468"/>
            <a:ext cx="3930957" cy="2971800"/>
            <a:chOff x="0" y="0"/>
            <a:chExt cx="3676984" cy="3997214"/>
          </a:xfrm>
        </p:grpSpPr>
        <p:sp>
          <p:nvSpPr>
            <p:cNvPr id="54" name="Freeform 4">
              <a:extLst>
                <a:ext uri="{FF2B5EF4-FFF2-40B4-BE49-F238E27FC236}">
                  <a16:creationId xmlns:a16="http://schemas.microsoft.com/office/drawing/2014/main" id="{053EBDB2-D4AB-4E61-9BCB-FB3A0C2864EE}"/>
                </a:ext>
              </a:extLst>
            </p:cNvPr>
            <p:cNvSpPr/>
            <p:nvPr/>
          </p:nvSpPr>
          <p:spPr>
            <a:xfrm>
              <a:off x="92710" y="106680"/>
              <a:ext cx="3572843" cy="3877834"/>
            </a:xfrm>
            <a:custGeom>
              <a:avLst/>
              <a:gdLst/>
              <a:ahLst/>
              <a:cxnLst/>
              <a:rect l="l" t="t" r="r" b="b"/>
              <a:pathLst>
                <a:path w="3572843" h="3877834">
                  <a:moveTo>
                    <a:pt x="3546173" y="3688604"/>
                  </a:moveTo>
                  <a:cubicBezTo>
                    <a:pt x="3546173" y="3776234"/>
                    <a:pt x="3469973" y="3847354"/>
                    <a:pt x="3388693" y="3847354"/>
                  </a:cubicBezTo>
                  <a:lnTo>
                    <a:pt x="66040" y="3847354"/>
                  </a:lnTo>
                  <a:cubicBezTo>
                    <a:pt x="43180" y="3847354"/>
                    <a:pt x="20320" y="3842274"/>
                    <a:pt x="0" y="3833384"/>
                  </a:cubicBezTo>
                  <a:cubicBezTo>
                    <a:pt x="26670" y="3861324"/>
                    <a:pt x="63500" y="3877834"/>
                    <a:pt x="116899" y="3877834"/>
                  </a:cubicBezTo>
                  <a:lnTo>
                    <a:pt x="3426793" y="3877834"/>
                  </a:lnTo>
                  <a:cubicBezTo>
                    <a:pt x="3506804" y="3877834"/>
                    <a:pt x="3572843" y="3811794"/>
                    <a:pt x="3572843" y="3731784"/>
                  </a:cubicBezTo>
                  <a:lnTo>
                    <a:pt x="3572843" y="95250"/>
                  </a:lnTo>
                  <a:cubicBezTo>
                    <a:pt x="3572843" y="58420"/>
                    <a:pt x="3558873" y="25400"/>
                    <a:pt x="3537284" y="0"/>
                  </a:cubicBezTo>
                  <a:cubicBezTo>
                    <a:pt x="3543634" y="16510"/>
                    <a:pt x="3546173" y="34290"/>
                    <a:pt x="3546173" y="52070"/>
                  </a:cubicBezTo>
                  <a:lnTo>
                    <a:pt x="3546173" y="3688604"/>
                  </a:lnTo>
                  <a:close/>
                </a:path>
              </a:pathLst>
            </a:custGeom>
            <a:solidFill>
              <a:srgbClr val="173554"/>
            </a:solidFill>
          </p:spPr>
        </p:sp>
        <p:sp>
          <p:nvSpPr>
            <p:cNvPr id="55" name="Freeform 5">
              <a:extLst>
                <a:ext uri="{FF2B5EF4-FFF2-40B4-BE49-F238E27FC236}">
                  <a16:creationId xmlns:a16="http://schemas.microsoft.com/office/drawing/2014/main" id="{283485C0-9F35-4B0D-84EC-A786C54C146D}"/>
                </a:ext>
              </a:extLst>
            </p:cNvPr>
            <p:cNvSpPr/>
            <p:nvPr/>
          </p:nvSpPr>
          <p:spPr>
            <a:xfrm>
              <a:off x="12700" y="12700"/>
              <a:ext cx="3612214" cy="3928634"/>
            </a:xfrm>
            <a:custGeom>
              <a:avLst/>
              <a:gdLst/>
              <a:ahLst/>
              <a:cxnLst/>
              <a:rect l="l" t="t" r="r" b="b"/>
              <a:pathLst>
                <a:path w="3612214" h="3928634">
                  <a:moveTo>
                    <a:pt x="146050" y="3928634"/>
                  </a:moveTo>
                  <a:lnTo>
                    <a:pt x="3466164" y="3928634"/>
                  </a:lnTo>
                  <a:cubicBezTo>
                    <a:pt x="3546173" y="3928634"/>
                    <a:pt x="3612214" y="3862594"/>
                    <a:pt x="3612214" y="3782584"/>
                  </a:cubicBezTo>
                  <a:lnTo>
                    <a:pt x="3612214" y="146050"/>
                  </a:lnTo>
                  <a:cubicBezTo>
                    <a:pt x="3612214" y="66040"/>
                    <a:pt x="3546173" y="0"/>
                    <a:pt x="3466164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3782584"/>
                  </a:lnTo>
                  <a:cubicBezTo>
                    <a:pt x="0" y="3863864"/>
                    <a:pt x="66040" y="3928634"/>
                    <a:pt x="146050" y="392863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6" name="Freeform 6">
              <a:extLst>
                <a:ext uri="{FF2B5EF4-FFF2-40B4-BE49-F238E27FC236}">
                  <a16:creationId xmlns:a16="http://schemas.microsoft.com/office/drawing/2014/main" id="{6EFF39DB-8E96-44B8-B8B3-023493C60B28}"/>
                </a:ext>
              </a:extLst>
            </p:cNvPr>
            <p:cNvSpPr/>
            <p:nvPr/>
          </p:nvSpPr>
          <p:spPr>
            <a:xfrm>
              <a:off x="0" y="0"/>
              <a:ext cx="3676984" cy="3997214"/>
            </a:xfrm>
            <a:custGeom>
              <a:avLst/>
              <a:gdLst/>
              <a:ahLst/>
              <a:cxnLst/>
              <a:rect l="l" t="t" r="r" b="b"/>
              <a:pathLst>
                <a:path w="3676984" h="3997214">
                  <a:moveTo>
                    <a:pt x="3613484" y="74930"/>
                  </a:moveTo>
                  <a:cubicBezTo>
                    <a:pt x="3585544" y="30480"/>
                    <a:pt x="3536014" y="0"/>
                    <a:pt x="3478864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3795284"/>
                  </a:lnTo>
                  <a:cubicBezTo>
                    <a:pt x="0" y="3847354"/>
                    <a:pt x="25400" y="3893074"/>
                    <a:pt x="63500" y="3922284"/>
                  </a:cubicBezTo>
                  <a:cubicBezTo>
                    <a:pt x="91440" y="3966734"/>
                    <a:pt x="140970" y="3997214"/>
                    <a:pt x="212870" y="3997214"/>
                  </a:cubicBezTo>
                  <a:lnTo>
                    <a:pt x="3518234" y="3997214"/>
                  </a:lnTo>
                  <a:cubicBezTo>
                    <a:pt x="3605864" y="3997214"/>
                    <a:pt x="3676984" y="3926094"/>
                    <a:pt x="3676984" y="3838464"/>
                  </a:cubicBezTo>
                  <a:lnTo>
                    <a:pt x="3676984" y="201930"/>
                  </a:lnTo>
                  <a:cubicBezTo>
                    <a:pt x="3676983" y="149860"/>
                    <a:pt x="3651583" y="104140"/>
                    <a:pt x="3613484" y="74930"/>
                  </a:cubicBezTo>
                  <a:close/>
                  <a:moveTo>
                    <a:pt x="12700" y="3795284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3478864" y="12700"/>
                  </a:lnTo>
                  <a:cubicBezTo>
                    <a:pt x="3558873" y="12700"/>
                    <a:pt x="3624914" y="78740"/>
                    <a:pt x="3624914" y="158750"/>
                  </a:cubicBezTo>
                  <a:lnTo>
                    <a:pt x="3624914" y="3795284"/>
                  </a:lnTo>
                  <a:cubicBezTo>
                    <a:pt x="3624914" y="3875294"/>
                    <a:pt x="3558873" y="3941334"/>
                    <a:pt x="3478864" y="3941334"/>
                  </a:cubicBezTo>
                  <a:lnTo>
                    <a:pt x="158750" y="3941334"/>
                  </a:lnTo>
                  <a:cubicBezTo>
                    <a:pt x="78740" y="3941334"/>
                    <a:pt x="12700" y="3876564"/>
                    <a:pt x="12700" y="3795284"/>
                  </a:cubicBezTo>
                  <a:close/>
                  <a:moveTo>
                    <a:pt x="3665553" y="3838464"/>
                  </a:moveTo>
                  <a:cubicBezTo>
                    <a:pt x="3665553" y="3918474"/>
                    <a:pt x="3598244" y="3984514"/>
                    <a:pt x="3518234" y="3984514"/>
                  </a:cubicBezTo>
                  <a:lnTo>
                    <a:pt x="212870" y="3984514"/>
                  </a:lnTo>
                  <a:cubicBezTo>
                    <a:pt x="157480" y="3984514"/>
                    <a:pt x="120650" y="3968004"/>
                    <a:pt x="93980" y="3940064"/>
                  </a:cubicBezTo>
                  <a:cubicBezTo>
                    <a:pt x="114300" y="3948954"/>
                    <a:pt x="135890" y="3954034"/>
                    <a:pt x="160020" y="3954034"/>
                  </a:cubicBezTo>
                  <a:lnTo>
                    <a:pt x="3480134" y="3954034"/>
                  </a:lnTo>
                  <a:cubicBezTo>
                    <a:pt x="3567764" y="3954034"/>
                    <a:pt x="3638884" y="3882914"/>
                    <a:pt x="3638884" y="3795284"/>
                  </a:cubicBezTo>
                  <a:lnTo>
                    <a:pt x="3638884" y="158750"/>
                  </a:lnTo>
                  <a:cubicBezTo>
                    <a:pt x="3638884" y="140970"/>
                    <a:pt x="3635073" y="123190"/>
                    <a:pt x="3629994" y="106680"/>
                  </a:cubicBezTo>
                  <a:cubicBezTo>
                    <a:pt x="3651584" y="132080"/>
                    <a:pt x="3665553" y="165100"/>
                    <a:pt x="3665553" y="201930"/>
                  </a:cubicBezTo>
                  <a:lnTo>
                    <a:pt x="3665553" y="3838464"/>
                  </a:lnTo>
                  <a:close/>
                </a:path>
              </a:pathLst>
            </a:custGeom>
            <a:solidFill>
              <a:srgbClr val="173554"/>
            </a:solidFill>
          </p:spPr>
        </p:sp>
      </p:grpSp>
      <p:sp>
        <p:nvSpPr>
          <p:cNvPr id="57" name="TextBox 7">
            <a:extLst>
              <a:ext uri="{FF2B5EF4-FFF2-40B4-BE49-F238E27FC236}">
                <a16:creationId xmlns:a16="http://schemas.microsoft.com/office/drawing/2014/main" id="{C02CF5B6-2B01-4106-951E-0B3CA5803B0A}"/>
              </a:ext>
            </a:extLst>
          </p:cNvPr>
          <p:cNvSpPr txBox="1"/>
          <p:nvPr/>
        </p:nvSpPr>
        <p:spPr>
          <a:xfrm>
            <a:off x="5731266" y="8024695"/>
            <a:ext cx="2625878" cy="11299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04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75" dirty="0">
                <a:solidFill>
                  <a:srgbClr val="173554"/>
                </a:solidFill>
                <a:latin typeface="Open Sans"/>
                <a:ea typeface="Open Sans"/>
                <a:cs typeface="Open Sans"/>
              </a:rPr>
              <a:t>a = </a:t>
            </a:r>
            <a:r>
              <a:rPr lang="en-US" sz="2175" dirty="0" err="1">
                <a:solidFill>
                  <a:srgbClr val="173554"/>
                </a:solidFill>
                <a:latin typeface="Open Sans"/>
                <a:ea typeface="Open Sans"/>
                <a:cs typeface="Open Sans"/>
              </a:rPr>
              <a:t>bytearray</a:t>
            </a:r>
            <a:r>
              <a:rPr lang="en-US" sz="2175" dirty="0">
                <a:solidFill>
                  <a:srgbClr val="173554"/>
                </a:solidFill>
                <a:latin typeface="Open Sans"/>
                <a:ea typeface="Open Sans"/>
                <a:cs typeface="Open Sans"/>
              </a:rPr>
              <a:t>(2</a:t>
            </a:r>
            <a:r>
              <a:rPr lang="ru-RU" sz="2175" dirty="0">
                <a:solidFill>
                  <a:srgbClr val="173554"/>
                </a:solidFill>
                <a:latin typeface="Open Sans"/>
                <a:ea typeface="Open Sans"/>
                <a:cs typeface="Open Sans"/>
              </a:rPr>
              <a:t>)</a:t>
            </a:r>
          </a:p>
          <a:p>
            <a:pPr marL="0" marR="0" lvl="0" indent="0" algn="ctr" defTabSz="914400" rtl="0" eaLnBrk="1" fontAlgn="auto" latinLnBrk="0" hangingPunct="1">
              <a:lnSpc>
                <a:spcPts val="304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175" b="0" i="0" u="none" strike="noStrike" kern="1200" cap="none" spc="0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= </a:t>
            </a:r>
          </a:p>
          <a:p>
            <a:pPr marL="0" marR="0" lvl="0" indent="0" algn="ctr" defTabSz="914400" rtl="0" eaLnBrk="1" fontAlgn="auto" latinLnBrk="0" hangingPunct="1">
              <a:lnSpc>
                <a:spcPts val="304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75" b="0" i="0" u="none" strike="noStrike" kern="1200" cap="none" spc="0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(b'\x00\x00')</a:t>
            </a:r>
          </a:p>
        </p:txBody>
      </p:sp>
      <p:sp>
        <p:nvSpPr>
          <p:cNvPr id="58" name="TextBox 8">
            <a:extLst>
              <a:ext uri="{FF2B5EF4-FFF2-40B4-BE49-F238E27FC236}">
                <a16:creationId xmlns:a16="http://schemas.microsoft.com/office/drawing/2014/main" id="{43F366BC-E602-49D7-94AE-B8FE96AF9D5F}"/>
              </a:ext>
            </a:extLst>
          </p:cNvPr>
          <p:cNvSpPr txBox="1"/>
          <p:nvPr/>
        </p:nvSpPr>
        <p:spPr>
          <a:xfrm>
            <a:off x="4888111" y="7162586"/>
            <a:ext cx="4183204" cy="401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8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err="1">
                <a:solidFill>
                  <a:srgbClr val="17355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bytearray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73554"/>
              </a:solidFill>
              <a:effectLst/>
              <a:uLnTx/>
              <a:uFillTx/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sp>
        <p:nvSpPr>
          <p:cNvPr id="59" name="AutoShape 9">
            <a:extLst>
              <a:ext uri="{FF2B5EF4-FFF2-40B4-BE49-F238E27FC236}">
                <a16:creationId xmlns:a16="http://schemas.microsoft.com/office/drawing/2014/main" id="{CFAF6F23-E49A-4F0F-93DD-9A9342F830DF}"/>
              </a:ext>
            </a:extLst>
          </p:cNvPr>
          <p:cNvSpPr/>
          <p:nvPr/>
        </p:nvSpPr>
        <p:spPr>
          <a:xfrm>
            <a:off x="5502159" y="7624645"/>
            <a:ext cx="3006878" cy="0"/>
          </a:xfrm>
          <a:prstGeom prst="line">
            <a:avLst/>
          </a:prstGeom>
          <a:ln w="28575" cap="rnd">
            <a:solidFill>
              <a:srgbClr val="173554"/>
            </a:solidFill>
            <a:prstDash val="sysDot"/>
            <a:headEnd type="none" w="sm" len="sm"/>
            <a:tailEnd type="none" w="sm" len="sm"/>
          </a:ln>
        </p:spPr>
      </p:sp>
      <p:grpSp>
        <p:nvGrpSpPr>
          <p:cNvPr id="60" name="Group 3">
            <a:extLst>
              <a:ext uri="{FF2B5EF4-FFF2-40B4-BE49-F238E27FC236}">
                <a16:creationId xmlns:a16="http://schemas.microsoft.com/office/drawing/2014/main" id="{F93921B6-B3C5-4AB3-88FF-421E213956CD}"/>
              </a:ext>
            </a:extLst>
          </p:cNvPr>
          <p:cNvGrpSpPr/>
          <p:nvPr/>
        </p:nvGrpSpPr>
        <p:grpSpPr>
          <a:xfrm>
            <a:off x="9277350" y="6654468"/>
            <a:ext cx="3930957" cy="2971800"/>
            <a:chOff x="0" y="0"/>
            <a:chExt cx="3676984" cy="3997214"/>
          </a:xfrm>
        </p:grpSpPr>
        <p:sp>
          <p:nvSpPr>
            <p:cNvPr id="61" name="Freeform 4">
              <a:extLst>
                <a:ext uri="{FF2B5EF4-FFF2-40B4-BE49-F238E27FC236}">
                  <a16:creationId xmlns:a16="http://schemas.microsoft.com/office/drawing/2014/main" id="{814BE942-CF7A-49D3-87E3-13106D2F6A2C}"/>
                </a:ext>
              </a:extLst>
            </p:cNvPr>
            <p:cNvSpPr/>
            <p:nvPr/>
          </p:nvSpPr>
          <p:spPr>
            <a:xfrm>
              <a:off x="92710" y="106680"/>
              <a:ext cx="3572843" cy="3877834"/>
            </a:xfrm>
            <a:custGeom>
              <a:avLst/>
              <a:gdLst/>
              <a:ahLst/>
              <a:cxnLst/>
              <a:rect l="l" t="t" r="r" b="b"/>
              <a:pathLst>
                <a:path w="3572843" h="3877834">
                  <a:moveTo>
                    <a:pt x="3546173" y="3688604"/>
                  </a:moveTo>
                  <a:cubicBezTo>
                    <a:pt x="3546173" y="3776234"/>
                    <a:pt x="3469973" y="3847354"/>
                    <a:pt x="3388693" y="3847354"/>
                  </a:cubicBezTo>
                  <a:lnTo>
                    <a:pt x="66040" y="3847354"/>
                  </a:lnTo>
                  <a:cubicBezTo>
                    <a:pt x="43180" y="3847354"/>
                    <a:pt x="20320" y="3842274"/>
                    <a:pt x="0" y="3833384"/>
                  </a:cubicBezTo>
                  <a:cubicBezTo>
                    <a:pt x="26670" y="3861324"/>
                    <a:pt x="63500" y="3877834"/>
                    <a:pt x="116899" y="3877834"/>
                  </a:cubicBezTo>
                  <a:lnTo>
                    <a:pt x="3426793" y="3877834"/>
                  </a:lnTo>
                  <a:cubicBezTo>
                    <a:pt x="3506804" y="3877834"/>
                    <a:pt x="3572843" y="3811794"/>
                    <a:pt x="3572843" y="3731784"/>
                  </a:cubicBezTo>
                  <a:lnTo>
                    <a:pt x="3572843" y="95250"/>
                  </a:lnTo>
                  <a:cubicBezTo>
                    <a:pt x="3572843" y="58420"/>
                    <a:pt x="3558873" y="25400"/>
                    <a:pt x="3537284" y="0"/>
                  </a:cubicBezTo>
                  <a:cubicBezTo>
                    <a:pt x="3543634" y="16510"/>
                    <a:pt x="3546173" y="34290"/>
                    <a:pt x="3546173" y="52070"/>
                  </a:cubicBezTo>
                  <a:lnTo>
                    <a:pt x="3546173" y="3688604"/>
                  </a:lnTo>
                  <a:close/>
                </a:path>
              </a:pathLst>
            </a:custGeom>
            <a:solidFill>
              <a:srgbClr val="173554"/>
            </a:solidFill>
          </p:spPr>
        </p:sp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52CFD866-7433-4166-9CDC-EBC4C7815F2E}"/>
                </a:ext>
              </a:extLst>
            </p:cNvPr>
            <p:cNvSpPr/>
            <p:nvPr/>
          </p:nvSpPr>
          <p:spPr>
            <a:xfrm>
              <a:off x="12700" y="12700"/>
              <a:ext cx="3612214" cy="3928634"/>
            </a:xfrm>
            <a:custGeom>
              <a:avLst/>
              <a:gdLst/>
              <a:ahLst/>
              <a:cxnLst/>
              <a:rect l="l" t="t" r="r" b="b"/>
              <a:pathLst>
                <a:path w="3612214" h="3928634">
                  <a:moveTo>
                    <a:pt x="146050" y="3928634"/>
                  </a:moveTo>
                  <a:lnTo>
                    <a:pt x="3466164" y="3928634"/>
                  </a:lnTo>
                  <a:cubicBezTo>
                    <a:pt x="3546173" y="3928634"/>
                    <a:pt x="3612214" y="3862594"/>
                    <a:pt x="3612214" y="3782584"/>
                  </a:cubicBezTo>
                  <a:lnTo>
                    <a:pt x="3612214" y="146050"/>
                  </a:lnTo>
                  <a:cubicBezTo>
                    <a:pt x="3612214" y="66040"/>
                    <a:pt x="3546173" y="0"/>
                    <a:pt x="3466164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3782584"/>
                  </a:lnTo>
                  <a:cubicBezTo>
                    <a:pt x="0" y="3863864"/>
                    <a:pt x="66040" y="3928634"/>
                    <a:pt x="146050" y="392863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3" name="Freeform 6">
              <a:extLst>
                <a:ext uri="{FF2B5EF4-FFF2-40B4-BE49-F238E27FC236}">
                  <a16:creationId xmlns:a16="http://schemas.microsoft.com/office/drawing/2014/main" id="{FD43B172-C136-4F53-8116-00D3C511FB66}"/>
                </a:ext>
              </a:extLst>
            </p:cNvPr>
            <p:cNvSpPr/>
            <p:nvPr/>
          </p:nvSpPr>
          <p:spPr>
            <a:xfrm>
              <a:off x="0" y="0"/>
              <a:ext cx="3676984" cy="3997214"/>
            </a:xfrm>
            <a:custGeom>
              <a:avLst/>
              <a:gdLst/>
              <a:ahLst/>
              <a:cxnLst/>
              <a:rect l="l" t="t" r="r" b="b"/>
              <a:pathLst>
                <a:path w="3676984" h="3997214">
                  <a:moveTo>
                    <a:pt x="3613484" y="74930"/>
                  </a:moveTo>
                  <a:cubicBezTo>
                    <a:pt x="3585544" y="30480"/>
                    <a:pt x="3536014" y="0"/>
                    <a:pt x="3478864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3795284"/>
                  </a:lnTo>
                  <a:cubicBezTo>
                    <a:pt x="0" y="3847354"/>
                    <a:pt x="25400" y="3893074"/>
                    <a:pt x="63500" y="3922284"/>
                  </a:cubicBezTo>
                  <a:cubicBezTo>
                    <a:pt x="91440" y="3966734"/>
                    <a:pt x="140970" y="3997214"/>
                    <a:pt x="212870" y="3997214"/>
                  </a:cubicBezTo>
                  <a:lnTo>
                    <a:pt x="3518234" y="3997214"/>
                  </a:lnTo>
                  <a:cubicBezTo>
                    <a:pt x="3605864" y="3997214"/>
                    <a:pt x="3676984" y="3926094"/>
                    <a:pt x="3676984" y="3838464"/>
                  </a:cubicBezTo>
                  <a:lnTo>
                    <a:pt x="3676984" y="201930"/>
                  </a:lnTo>
                  <a:cubicBezTo>
                    <a:pt x="3676983" y="149860"/>
                    <a:pt x="3651583" y="104140"/>
                    <a:pt x="3613484" y="74930"/>
                  </a:cubicBezTo>
                  <a:close/>
                  <a:moveTo>
                    <a:pt x="12700" y="3795284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3478864" y="12700"/>
                  </a:lnTo>
                  <a:cubicBezTo>
                    <a:pt x="3558873" y="12700"/>
                    <a:pt x="3624914" y="78740"/>
                    <a:pt x="3624914" y="158750"/>
                  </a:cubicBezTo>
                  <a:lnTo>
                    <a:pt x="3624914" y="3795284"/>
                  </a:lnTo>
                  <a:cubicBezTo>
                    <a:pt x="3624914" y="3875294"/>
                    <a:pt x="3558873" y="3941334"/>
                    <a:pt x="3478864" y="3941334"/>
                  </a:cubicBezTo>
                  <a:lnTo>
                    <a:pt x="158750" y="3941334"/>
                  </a:lnTo>
                  <a:cubicBezTo>
                    <a:pt x="78740" y="3941334"/>
                    <a:pt x="12700" y="3876564"/>
                    <a:pt x="12700" y="3795284"/>
                  </a:cubicBezTo>
                  <a:close/>
                  <a:moveTo>
                    <a:pt x="3665553" y="3838464"/>
                  </a:moveTo>
                  <a:cubicBezTo>
                    <a:pt x="3665553" y="3918474"/>
                    <a:pt x="3598244" y="3984514"/>
                    <a:pt x="3518234" y="3984514"/>
                  </a:cubicBezTo>
                  <a:lnTo>
                    <a:pt x="212870" y="3984514"/>
                  </a:lnTo>
                  <a:cubicBezTo>
                    <a:pt x="157480" y="3984514"/>
                    <a:pt x="120650" y="3968004"/>
                    <a:pt x="93980" y="3940064"/>
                  </a:cubicBezTo>
                  <a:cubicBezTo>
                    <a:pt x="114300" y="3948954"/>
                    <a:pt x="135890" y="3954034"/>
                    <a:pt x="160020" y="3954034"/>
                  </a:cubicBezTo>
                  <a:lnTo>
                    <a:pt x="3480134" y="3954034"/>
                  </a:lnTo>
                  <a:cubicBezTo>
                    <a:pt x="3567764" y="3954034"/>
                    <a:pt x="3638884" y="3882914"/>
                    <a:pt x="3638884" y="3795284"/>
                  </a:cubicBezTo>
                  <a:lnTo>
                    <a:pt x="3638884" y="158750"/>
                  </a:lnTo>
                  <a:cubicBezTo>
                    <a:pt x="3638884" y="140970"/>
                    <a:pt x="3635073" y="123190"/>
                    <a:pt x="3629994" y="106680"/>
                  </a:cubicBezTo>
                  <a:cubicBezTo>
                    <a:pt x="3651584" y="132080"/>
                    <a:pt x="3665553" y="165100"/>
                    <a:pt x="3665553" y="201930"/>
                  </a:cubicBezTo>
                  <a:lnTo>
                    <a:pt x="3665553" y="3838464"/>
                  </a:lnTo>
                  <a:close/>
                </a:path>
              </a:pathLst>
            </a:custGeom>
            <a:solidFill>
              <a:srgbClr val="173554"/>
            </a:solidFill>
          </p:spPr>
        </p:sp>
      </p:grpSp>
      <p:grpSp>
        <p:nvGrpSpPr>
          <p:cNvPr id="64" name="Group 3">
            <a:extLst>
              <a:ext uri="{FF2B5EF4-FFF2-40B4-BE49-F238E27FC236}">
                <a16:creationId xmlns:a16="http://schemas.microsoft.com/office/drawing/2014/main" id="{CCBA8A87-AE96-4786-8AB7-EC0AF53B10BC}"/>
              </a:ext>
            </a:extLst>
          </p:cNvPr>
          <p:cNvGrpSpPr/>
          <p:nvPr/>
        </p:nvGrpSpPr>
        <p:grpSpPr>
          <a:xfrm>
            <a:off x="13589002" y="6654468"/>
            <a:ext cx="3930957" cy="2962358"/>
            <a:chOff x="0" y="0"/>
            <a:chExt cx="3676984" cy="3997214"/>
          </a:xfrm>
        </p:grpSpPr>
        <p:sp>
          <p:nvSpPr>
            <p:cNvPr id="65" name="Freeform 4">
              <a:extLst>
                <a:ext uri="{FF2B5EF4-FFF2-40B4-BE49-F238E27FC236}">
                  <a16:creationId xmlns:a16="http://schemas.microsoft.com/office/drawing/2014/main" id="{F84E01CF-F7E4-4D48-9448-BFEA123454D6}"/>
                </a:ext>
              </a:extLst>
            </p:cNvPr>
            <p:cNvSpPr/>
            <p:nvPr/>
          </p:nvSpPr>
          <p:spPr>
            <a:xfrm>
              <a:off x="92710" y="106680"/>
              <a:ext cx="3572843" cy="3877834"/>
            </a:xfrm>
            <a:custGeom>
              <a:avLst/>
              <a:gdLst/>
              <a:ahLst/>
              <a:cxnLst/>
              <a:rect l="l" t="t" r="r" b="b"/>
              <a:pathLst>
                <a:path w="3572843" h="3877834">
                  <a:moveTo>
                    <a:pt x="3546173" y="3688604"/>
                  </a:moveTo>
                  <a:cubicBezTo>
                    <a:pt x="3546173" y="3776234"/>
                    <a:pt x="3469973" y="3847354"/>
                    <a:pt x="3388693" y="3847354"/>
                  </a:cubicBezTo>
                  <a:lnTo>
                    <a:pt x="66040" y="3847354"/>
                  </a:lnTo>
                  <a:cubicBezTo>
                    <a:pt x="43180" y="3847354"/>
                    <a:pt x="20320" y="3842274"/>
                    <a:pt x="0" y="3833384"/>
                  </a:cubicBezTo>
                  <a:cubicBezTo>
                    <a:pt x="26670" y="3861324"/>
                    <a:pt x="63500" y="3877834"/>
                    <a:pt x="116899" y="3877834"/>
                  </a:cubicBezTo>
                  <a:lnTo>
                    <a:pt x="3426793" y="3877834"/>
                  </a:lnTo>
                  <a:cubicBezTo>
                    <a:pt x="3506804" y="3877834"/>
                    <a:pt x="3572843" y="3811794"/>
                    <a:pt x="3572843" y="3731784"/>
                  </a:cubicBezTo>
                  <a:lnTo>
                    <a:pt x="3572843" y="95250"/>
                  </a:lnTo>
                  <a:cubicBezTo>
                    <a:pt x="3572843" y="58420"/>
                    <a:pt x="3558873" y="25400"/>
                    <a:pt x="3537284" y="0"/>
                  </a:cubicBezTo>
                  <a:cubicBezTo>
                    <a:pt x="3543634" y="16510"/>
                    <a:pt x="3546173" y="34290"/>
                    <a:pt x="3546173" y="52070"/>
                  </a:cubicBezTo>
                  <a:lnTo>
                    <a:pt x="3546173" y="3688604"/>
                  </a:lnTo>
                  <a:close/>
                </a:path>
              </a:pathLst>
            </a:custGeom>
            <a:solidFill>
              <a:srgbClr val="173554"/>
            </a:solidFill>
          </p:spPr>
        </p:sp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7B1B0900-DF00-4A33-8FA1-D121A0204E1B}"/>
                </a:ext>
              </a:extLst>
            </p:cNvPr>
            <p:cNvSpPr/>
            <p:nvPr/>
          </p:nvSpPr>
          <p:spPr>
            <a:xfrm>
              <a:off x="12700" y="12700"/>
              <a:ext cx="3612214" cy="3928634"/>
            </a:xfrm>
            <a:custGeom>
              <a:avLst/>
              <a:gdLst/>
              <a:ahLst/>
              <a:cxnLst/>
              <a:rect l="l" t="t" r="r" b="b"/>
              <a:pathLst>
                <a:path w="3612214" h="3928634">
                  <a:moveTo>
                    <a:pt x="146050" y="3928634"/>
                  </a:moveTo>
                  <a:lnTo>
                    <a:pt x="3466164" y="3928634"/>
                  </a:lnTo>
                  <a:cubicBezTo>
                    <a:pt x="3546173" y="3928634"/>
                    <a:pt x="3612214" y="3862594"/>
                    <a:pt x="3612214" y="3782584"/>
                  </a:cubicBezTo>
                  <a:lnTo>
                    <a:pt x="3612214" y="146050"/>
                  </a:lnTo>
                  <a:cubicBezTo>
                    <a:pt x="3612214" y="66040"/>
                    <a:pt x="3546173" y="0"/>
                    <a:pt x="3466164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3782584"/>
                  </a:lnTo>
                  <a:cubicBezTo>
                    <a:pt x="0" y="3863864"/>
                    <a:pt x="66040" y="3928634"/>
                    <a:pt x="146050" y="392863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95BC2CD0-25A6-429A-834D-A57C3D56446D}"/>
                </a:ext>
              </a:extLst>
            </p:cNvPr>
            <p:cNvSpPr/>
            <p:nvPr/>
          </p:nvSpPr>
          <p:spPr>
            <a:xfrm>
              <a:off x="0" y="0"/>
              <a:ext cx="3676984" cy="3997214"/>
            </a:xfrm>
            <a:custGeom>
              <a:avLst/>
              <a:gdLst/>
              <a:ahLst/>
              <a:cxnLst/>
              <a:rect l="l" t="t" r="r" b="b"/>
              <a:pathLst>
                <a:path w="3676984" h="3997214">
                  <a:moveTo>
                    <a:pt x="3613484" y="74930"/>
                  </a:moveTo>
                  <a:cubicBezTo>
                    <a:pt x="3585544" y="30480"/>
                    <a:pt x="3536014" y="0"/>
                    <a:pt x="3478864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3795284"/>
                  </a:lnTo>
                  <a:cubicBezTo>
                    <a:pt x="0" y="3847354"/>
                    <a:pt x="25400" y="3893074"/>
                    <a:pt x="63500" y="3922284"/>
                  </a:cubicBezTo>
                  <a:cubicBezTo>
                    <a:pt x="91440" y="3966734"/>
                    <a:pt x="140970" y="3997214"/>
                    <a:pt x="212870" y="3997214"/>
                  </a:cubicBezTo>
                  <a:lnTo>
                    <a:pt x="3518234" y="3997214"/>
                  </a:lnTo>
                  <a:cubicBezTo>
                    <a:pt x="3605864" y="3997214"/>
                    <a:pt x="3676984" y="3926094"/>
                    <a:pt x="3676984" y="3838464"/>
                  </a:cubicBezTo>
                  <a:lnTo>
                    <a:pt x="3676984" y="201930"/>
                  </a:lnTo>
                  <a:cubicBezTo>
                    <a:pt x="3676983" y="149860"/>
                    <a:pt x="3651583" y="104140"/>
                    <a:pt x="3613484" y="74930"/>
                  </a:cubicBezTo>
                  <a:close/>
                  <a:moveTo>
                    <a:pt x="12700" y="3795284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3478864" y="12700"/>
                  </a:lnTo>
                  <a:cubicBezTo>
                    <a:pt x="3558873" y="12700"/>
                    <a:pt x="3624914" y="78740"/>
                    <a:pt x="3624914" y="158750"/>
                  </a:cubicBezTo>
                  <a:lnTo>
                    <a:pt x="3624914" y="3795284"/>
                  </a:lnTo>
                  <a:cubicBezTo>
                    <a:pt x="3624914" y="3875294"/>
                    <a:pt x="3558873" y="3941334"/>
                    <a:pt x="3478864" y="3941334"/>
                  </a:cubicBezTo>
                  <a:lnTo>
                    <a:pt x="158750" y="3941334"/>
                  </a:lnTo>
                  <a:cubicBezTo>
                    <a:pt x="78740" y="3941334"/>
                    <a:pt x="12700" y="3876564"/>
                    <a:pt x="12700" y="3795284"/>
                  </a:cubicBezTo>
                  <a:close/>
                  <a:moveTo>
                    <a:pt x="3665553" y="3838464"/>
                  </a:moveTo>
                  <a:cubicBezTo>
                    <a:pt x="3665553" y="3918474"/>
                    <a:pt x="3598244" y="3984514"/>
                    <a:pt x="3518234" y="3984514"/>
                  </a:cubicBezTo>
                  <a:lnTo>
                    <a:pt x="212870" y="3984514"/>
                  </a:lnTo>
                  <a:cubicBezTo>
                    <a:pt x="157480" y="3984514"/>
                    <a:pt x="120650" y="3968004"/>
                    <a:pt x="93980" y="3940064"/>
                  </a:cubicBezTo>
                  <a:cubicBezTo>
                    <a:pt x="114300" y="3948954"/>
                    <a:pt x="135890" y="3954034"/>
                    <a:pt x="160020" y="3954034"/>
                  </a:cubicBezTo>
                  <a:lnTo>
                    <a:pt x="3480134" y="3954034"/>
                  </a:lnTo>
                  <a:cubicBezTo>
                    <a:pt x="3567764" y="3954034"/>
                    <a:pt x="3638884" y="3882914"/>
                    <a:pt x="3638884" y="3795284"/>
                  </a:cubicBezTo>
                  <a:lnTo>
                    <a:pt x="3638884" y="158750"/>
                  </a:lnTo>
                  <a:cubicBezTo>
                    <a:pt x="3638884" y="140970"/>
                    <a:pt x="3635073" y="123190"/>
                    <a:pt x="3629994" y="106680"/>
                  </a:cubicBezTo>
                  <a:cubicBezTo>
                    <a:pt x="3651584" y="132080"/>
                    <a:pt x="3665553" y="165100"/>
                    <a:pt x="3665553" y="201930"/>
                  </a:cubicBezTo>
                  <a:lnTo>
                    <a:pt x="3665553" y="3838464"/>
                  </a:lnTo>
                  <a:close/>
                </a:path>
              </a:pathLst>
            </a:custGeom>
            <a:solidFill>
              <a:srgbClr val="173554"/>
            </a:solidFill>
          </p:spPr>
        </p:sp>
      </p:grpSp>
      <p:sp>
        <p:nvSpPr>
          <p:cNvPr id="79" name="TextBox 7">
            <a:extLst>
              <a:ext uri="{FF2B5EF4-FFF2-40B4-BE49-F238E27FC236}">
                <a16:creationId xmlns:a16="http://schemas.microsoft.com/office/drawing/2014/main" id="{93926D43-1E1A-402B-A4B1-A26C68890F5C}"/>
              </a:ext>
            </a:extLst>
          </p:cNvPr>
          <p:cNvSpPr txBox="1"/>
          <p:nvPr/>
        </p:nvSpPr>
        <p:spPr>
          <a:xfrm>
            <a:off x="9949179" y="7973466"/>
            <a:ext cx="2720277" cy="15147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04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175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rPr>
              <a:t>Диапазон чисел:</a:t>
            </a:r>
          </a:p>
          <a:p>
            <a:pPr marL="0" marR="0" lvl="0" indent="0" algn="ctr" defTabSz="914400" rtl="0" eaLnBrk="1" fontAlgn="auto" latinLnBrk="0" hangingPunct="1">
              <a:lnSpc>
                <a:spcPts val="304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75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rPr>
              <a:t>a = range(6)</a:t>
            </a:r>
          </a:p>
          <a:p>
            <a:pPr marL="0" marR="0" lvl="0" indent="0" algn="ctr" defTabSz="914400" rtl="0" eaLnBrk="1" fontAlgn="auto" latinLnBrk="0" hangingPunct="1">
              <a:lnSpc>
                <a:spcPts val="304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75" b="0" i="0" u="none" strike="noStrike" kern="1200" cap="none" spc="0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=</a:t>
            </a:r>
          </a:p>
          <a:p>
            <a:pPr marL="0" marR="0" lvl="0" indent="0" algn="ctr" defTabSz="914400" rtl="0" eaLnBrk="1" fontAlgn="auto" latinLnBrk="0" hangingPunct="1">
              <a:lnSpc>
                <a:spcPts val="304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75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rPr>
              <a:t>0, 1, 2, 3, 4, 5</a:t>
            </a:r>
            <a:endParaRPr kumimoji="0" lang="en-US" sz="2175" b="0" i="0" u="none" strike="noStrike" kern="1200" cap="none" spc="0" normalizeH="0" baseline="0" noProof="0" dirty="0">
              <a:ln>
                <a:noFill/>
              </a:ln>
              <a:solidFill>
                <a:srgbClr val="173554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" name="TextBox 8">
            <a:extLst>
              <a:ext uri="{FF2B5EF4-FFF2-40B4-BE49-F238E27FC236}">
                <a16:creationId xmlns:a16="http://schemas.microsoft.com/office/drawing/2014/main" id="{C8BD1F37-ED23-41BC-98C0-05B001379E4B}"/>
              </a:ext>
            </a:extLst>
          </p:cNvPr>
          <p:cNvSpPr txBox="1"/>
          <p:nvPr/>
        </p:nvSpPr>
        <p:spPr>
          <a:xfrm>
            <a:off x="9191831" y="7111668"/>
            <a:ext cx="4183204" cy="401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8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HK Grotesk Bold"/>
                <a:ea typeface="HK Grotesk Bold"/>
                <a:cs typeface="HK Grotesk Bold"/>
                <a:sym typeface="HK Grotesk Bold"/>
              </a:rPr>
              <a:t>range</a:t>
            </a:r>
          </a:p>
        </p:txBody>
      </p:sp>
      <p:sp>
        <p:nvSpPr>
          <p:cNvPr id="81" name="AutoShape 9">
            <a:extLst>
              <a:ext uri="{FF2B5EF4-FFF2-40B4-BE49-F238E27FC236}">
                <a16:creationId xmlns:a16="http://schemas.microsoft.com/office/drawing/2014/main" id="{7FE3231C-C503-4C08-9113-95CD7AE4648C}"/>
              </a:ext>
            </a:extLst>
          </p:cNvPr>
          <p:cNvSpPr/>
          <p:nvPr/>
        </p:nvSpPr>
        <p:spPr>
          <a:xfrm>
            <a:off x="9805879" y="7573727"/>
            <a:ext cx="3006878" cy="0"/>
          </a:xfrm>
          <a:prstGeom prst="line">
            <a:avLst/>
          </a:prstGeom>
          <a:ln w="28575" cap="rnd">
            <a:solidFill>
              <a:srgbClr val="173554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82" name="TextBox 7">
            <a:extLst>
              <a:ext uri="{FF2B5EF4-FFF2-40B4-BE49-F238E27FC236}">
                <a16:creationId xmlns:a16="http://schemas.microsoft.com/office/drawing/2014/main" id="{EAC37BC0-BB9D-46D9-A649-FDD8A97EF215}"/>
              </a:ext>
            </a:extLst>
          </p:cNvPr>
          <p:cNvSpPr txBox="1"/>
          <p:nvPr/>
        </p:nvSpPr>
        <p:spPr>
          <a:xfrm>
            <a:off x="14339777" y="7973777"/>
            <a:ext cx="2625878" cy="11299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04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175" dirty="0">
                <a:solidFill>
                  <a:srgbClr val="173554"/>
                </a:solidFill>
                <a:latin typeface="Open Sans"/>
                <a:ea typeface="Open Sans"/>
                <a:cs typeface="Open Sans"/>
                <a:sym typeface="Open Sans"/>
              </a:rPr>
              <a:t>Просмотр ячейки переменной в памяти</a:t>
            </a:r>
            <a:endParaRPr kumimoji="0" lang="en-US" sz="2175" b="0" i="0" u="none" strike="noStrike" kern="1200" cap="none" spc="0" normalizeH="0" baseline="0" noProof="0" dirty="0">
              <a:ln>
                <a:noFill/>
              </a:ln>
              <a:solidFill>
                <a:srgbClr val="173554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" name="TextBox 8">
            <a:extLst>
              <a:ext uri="{FF2B5EF4-FFF2-40B4-BE49-F238E27FC236}">
                <a16:creationId xmlns:a16="http://schemas.microsoft.com/office/drawing/2014/main" id="{6CAF9EE7-049F-43CE-A462-77DD36C3C282}"/>
              </a:ext>
            </a:extLst>
          </p:cNvPr>
          <p:cNvSpPr txBox="1"/>
          <p:nvPr/>
        </p:nvSpPr>
        <p:spPr>
          <a:xfrm>
            <a:off x="13496622" y="7111668"/>
            <a:ext cx="4183204" cy="401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88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173554"/>
                </a:solidFill>
                <a:effectLst/>
                <a:uLnTx/>
                <a:uFillTx/>
                <a:latin typeface="HK Grotesk Bold"/>
                <a:ea typeface="HK Grotesk Bold"/>
                <a:cs typeface="HK Grotesk Bold"/>
                <a:sym typeface="HK Grotesk Bold"/>
              </a:rPr>
              <a:t>memoryview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73554"/>
              </a:solidFill>
              <a:effectLst/>
              <a:uLnTx/>
              <a:uFillTx/>
              <a:latin typeface="HK Grotesk Bold"/>
              <a:ea typeface="HK Grotesk Bold"/>
              <a:cs typeface="HK Grotesk Bold"/>
              <a:sym typeface="HK Grotesk Bold"/>
            </a:endParaRPr>
          </a:p>
        </p:txBody>
      </p:sp>
      <p:sp>
        <p:nvSpPr>
          <p:cNvPr id="84" name="AutoShape 9">
            <a:extLst>
              <a:ext uri="{FF2B5EF4-FFF2-40B4-BE49-F238E27FC236}">
                <a16:creationId xmlns:a16="http://schemas.microsoft.com/office/drawing/2014/main" id="{1D7E73BB-BF8A-4506-ADF0-A132E702E75F}"/>
              </a:ext>
            </a:extLst>
          </p:cNvPr>
          <p:cNvSpPr/>
          <p:nvPr/>
        </p:nvSpPr>
        <p:spPr>
          <a:xfrm>
            <a:off x="14110670" y="7573727"/>
            <a:ext cx="3006878" cy="0"/>
          </a:xfrm>
          <a:prstGeom prst="line">
            <a:avLst/>
          </a:prstGeom>
          <a:ln w="28575" cap="rnd">
            <a:solidFill>
              <a:srgbClr val="173554"/>
            </a:solidFill>
            <a:prstDash val="sysDot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40504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4855</TotalTime>
  <Words>625</Words>
  <Application>Microsoft Office PowerPoint</Application>
  <PresentationFormat>Произвольный</PresentationFormat>
  <Paragraphs>141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Calibri</vt:lpstr>
      <vt:lpstr>Open Sans</vt:lpstr>
      <vt:lpstr>Arial</vt:lpstr>
      <vt:lpstr>HK Grotesk Bold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Владислав Литвинов</dc:creator>
  <cp:lastModifiedBy>User</cp:lastModifiedBy>
  <cp:revision>117</cp:revision>
  <dcterms:created xsi:type="dcterms:W3CDTF">2006-08-16T00:00:00Z</dcterms:created>
  <dcterms:modified xsi:type="dcterms:W3CDTF">2024-09-18T11:24:17Z</dcterms:modified>
  <dc:identifier>DAGKjKQYY14</dc:identifier>
</cp:coreProperties>
</file>