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0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96" r:id="rId4"/>
    <p:sldId id="290" r:id="rId5"/>
    <p:sldId id="286" r:id="rId6"/>
    <p:sldId id="294" r:id="rId7"/>
    <p:sldId id="258" r:id="rId8"/>
    <p:sldId id="259" r:id="rId9"/>
    <p:sldId id="291" r:id="rId10"/>
    <p:sldId id="261" r:id="rId11"/>
    <p:sldId id="260" r:id="rId12"/>
    <p:sldId id="298" r:id="rId13"/>
    <p:sldId id="272" r:id="rId14"/>
    <p:sldId id="273" r:id="rId15"/>
    <p:sldId id="276" r:id="rId16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HK Grotesk Bold" panose="020B0604020202020204" charset="-52"/>
      <p:regular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  <a:srgbClr val="173554"/>
    <a:srgbClr val="EBE39D"/>
    <a:srgbClr val="F4F4F4"/>
    <a:srgbClr val="84D8D8"/>
    <a:srgbClr val="D88484"/>
    <a:srgbClr val="CFECFA"/>
    <a:srgbClr val="2A2C2F"/>
    <a:srgbClr val="C4DDE4"/>
    <a:srgbClr val="CBE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3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diagrams/_rels/data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7EEAA-DD31-4328-8983-666BC121A778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E876EA64-5217-4D73-8EFB-D48ECCF9DC33}">
      <dgm:prSet phldrT="[Текст]" custT="1"/>
      <dgm:spPr/>
      <dgm:t>
        <a:bodyPr/>
        <a:lstStyle/>
        <a:p>
          <a:r>
            <a:rPr lang="ru-RU" sz="2800" dirty="0">
              <a:latin typeface="HK Grotesk Bold" panose="020B0604020202020204" charset="-52"/>
            </a:rPr>
            <a:t>Сравниваем </a:t>
          </a:r>
          <a:r>
            <a:rPr lang="en-US" sz="2800" dirty="0">
              <a:latin typeface="HK Grotesk Bold" panose="020B0604020202020204" charset="-52"/>
            </a:rPr>
            <a:t>[</a:t>
          </a:r>
          <a:r>
            <a:rPr lang="en-US" sz="2800" dirty="0" err="1">
              <a:latin typeface="HK Grotesk Bold" panose="020B0604020202020204" charset="-52"/>
            </a:rPr>
            <a:t>i</a:t>
          </a:r>
          <a:r>
            <a:rPr lang="en-US" sz="2800" dirty="0">
              <a:latin typeface="HK Grotesk Bold" panose="020B0604020202020204" charset="-52"/>
            </a:rPr>
            <a:t>] </a:t>
          </a:r>
          <a:r>
            <a:rPr lang="ru-RU" sz="2800" dirty="0">
              <a:latin typeface="HK Grotesk Bold" panose="020B0604020202020204" charset="-52"/>
            </a:rPr>
            <a:t>и </a:t>
          </a:r>
          <a:r>
            <a:rPr lang="en-US" sz="2800" dirty="0">
              <a:latin typeface="HK Grotesk Bold" panose="020B0604020202020204" charset="-52"/>
            </a:rPr>
            <a:t>[i+1] </a:t>
          </a:r>
          <a:r>
            <a:rPr lang="ru-RU" sz="2800" dirty="0">
              <a:latin typeface="HK Grotesk Bold" panose="020B0604020202020204" charset="-52"/>
            </a:rPr>
            <a:t>элемент коллекции</a:t>
          </a:r>
          <a:endParaRPr lang="ru-RU" sz="2400" dirty="0">
            <a:latin typeface="HK Grotesk Bold" panose="020B0604020202020204" charset="-52"/>
          </a:endParaRPr>
        </a:p>
      </dgm:t>
    </dgm:pt>
    <dgm:pt modelId="{5A1D18C3-4F11-4F4B-9C10-BDBB11BF30A4}" type="par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81DD829E-0D85-44AF-B195-2B035D012E3D}" type="sib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89C1F59-BF11-4F46-AF3A-B4481DC5A437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Если второй элемент больше первого – оставляем как есть </a:t>
          </a:r>
        </a:p>
      </dgm:t>
    </dgm:pt>
    <dgm:pt modelId="{B3421A79-B984-4B64-81D4-289490B7E4F1}" type="par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0A6B3031-2644-4229-9EE2-2D58FEFCF880}" type="sib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2D2A5D51-308A-463C-ABB1-3980708A80CE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Если первый элемент больше второго – меняем местами</a:t>
          </a:r>
        </a:p>
      </dgm:t>
    </dgm:pt>
    <dgm:pt modelId="{4F652AD1-2CF5-455B-B52B-AAF02E7C8825}" type="parTrans" cxnId="{69DC7775-FF45-4442-B4AC-D5EC85CE641F}">
      <dgm:prSet/>
      <dgm:spPr/>
      <dgm:t>
        <a:bodyPr/>
        <a:lstStyle/>
        <a:p>
          <a:endParaRPr lang="ru-RU"/>
        </a:p>
      </dgm:t>
    </dgm:pt>
    <dgm:pt modelId="{4EB562A7-6F1B-4A25-8C16-D3544E75131B}" type="sibTrans" cxnId="{69DC7775-FF45-4442-B4AC-D5EC85CE641F}">
      <dgm:prSet/>
      <dgm:spPr/>
      <dgm:t>
        <a:bodyPr/>
        <a:lstStyle/>
        <a:p>
          <a:endParaRPr lang="ru-RU"/>
        </a:p>
      </dgm:t>
    </dgm:pt>
    <dgm:pt modelId="{2FBDDE61-9761-4FE5-A0A5-6165A225BF76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Делаем </a:t>
          </a:r>
          <a:r>
            <a:rPr lang="en-US" sz="2000" dirty="0">
              <a:latin typeface="HK Grotesk Bold" panose="020B0604020202020204" charset="-52"/>
            </a:rPr>
            <a:t>i+1</a:t>
          </a:r>
          <a:endParaRPr lang="ru-RU" sz="2000" dirty="0">
            <a:latin typeface="HK Grotesk Bold" panose="020B0604020202020204" charset="-52"/>
          </a:endParaRPr>
        </a:p>
      </dgm:t>
    </dgm:pt>
    <dgm:pt modelId="{1346E9DF-31D0-4F29-B2A0-829B5E396105}" type="parTrans" cxnId="{57CDB720-5733-4EE1-A46A-7C94E0ABB273}">
      <dgm:prSet/>
      <dgm:spPr/>
      <dgm:t>
        <a:bodyPr/>
        <a:lstStyle/>
        <a:p>
          <a:endParaRPr lang="ru-RU"/>
        </a:p>
      </dgm:t>
    </dgm:pt>
    <dgm:pt modelId="{F2DCE4F4-8836-42DD-A1B4-AD2FB8DD1636}" type="sibTrans" cxnId="{57CDB720-5733-4EE1-A46A-7C94E0ABB273}">
      <dgm:prSet/>
      <dgm:spPr/>
      <dgm:t>
        <a:bodyPr/>
        <a:lstStyle/>
        <a:p>
          <a:endParaRPr lang="ru-RU"/>
        </a:p>
      </dgm:t>
    </dgm:pt>
    <dgm:pt modelId="{EB704FE8-30C7-47E6-A083-A8BA540E0A07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Делаем </a:t>
          </a:r>
          <a:r>
            <a:rPr lang="en-US" sz="2000" dirty="0">
              <a:latin typeface="HK Grotesk Bold" panose="020B0604020202020204" charset="-52"/>
            </a:rPr>
            <a:t>i+1</a:t>
          </a:r>
          <a:endParaRPr lang="ru-RU" sz="2000" dirty="0">
            <a:latin typeface="HK Grotesk Bold" panose="020B0604020202020204" charset="-52"/>
          </a:endParaRPr>
        </a:p>
      </dgm:t>
    </dgm:pt>
    <dgm:pt modelId="{A90D450A-37CD-47BC-B768-B132B2BA3B65}" type="parTrans" cxnId="{B0EFDCC6-A622-4A76-B6E1-65673CF8DC93}">
      <dgm:prSet/>
      <dgm:spPr/>
      <dgm:t>
        <a:bodyPr/>
        <a:lstStyle/>
        <a:p>
          <a:endParaRPr lang="ru-RU"/>
        </a:p>
      </dgm:t>
    </dgm:pt>
    <dgm:pt modelId="{AE3AFEFE-335A-478A-8372-D7D6CB0961D0}" type="sibTrans" cxnId="{B0EFDCC6-A622-4A76-B6E1-65673CF8DC93}">
      <dgm:prSet/>
      <dgm:spPr/>
      <dgm:t>
        <a:bodyPr/>
        <a:lstStyle/>
        <a:p>
          <a:endParaRPr lang="ru-RU"/>
        </a:p>
      </dgm:t>
    </dgm:pt>
    <dgm:pt modelId="{416C66EF-6A70-42F4-8F9C-0E3DEDA82246}" type="pres">
      <dgm:prSet presAssocID="{4807EEAA-DD31-4328-8983-666BC121A77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E096E41-882C-4F0E-BAFF-319B6C99B964}" type="pres">
      <dgm:prSet presAssocID="{E876EA64-5217-4D73-8EFB-D48ECCF9DC33}" presName="textCenter" presStyleLbl="node1" presStyleIdx="0" presStyleCnt="5" custScaleX="247833" custLinFactY="-21359" custLinFactNeighborX="5908" custLinFactNeighborY="-100000"/>
      <dgm:spPr/>
    </dgm:pt>
    <dgm:pt modelId="{38684B78-F810-40F0-BA7F-1A36EE89F7F5}" type="pres">
      <dgm:prSet presAssocID="{E876EA64-5217-4D73-8EFB-D48ECCF9DC33}" presName="cycle_1" presStyleCnt="0"/>
      <dgm:spPr/>
    </dgm:pt>
    <dgm:pt modelId="{DF6D2D8C-D61E-4400-9172-CB6B4313E1F2}" type="pres">
      <dgm:prSet presAssocID="{589C1F59-BF11-4F46-AF3A-B4481DC5A437}" presName="childCenter1" presStyleLbl="node1" presStyleIdx="1" presStyleCnt="5" custScaleX="357657" custLinFactNeighborX="46905" custLinFactNeighborY="45865"/>
      <dgm:spPr/>
    </dgm:pt>
    <dgm:pt modelId="{36C84A9F-DA11-43FE-811E-5283AD364A4F}" type="pres">
      <dgm:prSet presAssocID="{1346E9DF-31D0-4F29-B2A0-829B5E396105}" presName="Name141" presStyleLbl="parChTrans1D3" presStyleIdx="0" presStyleCnt="2"/>
      <dgm:spPr/>
    </dgm:pt>
    <dgm:pt modelId="{9442AF70-2838-4767-9E5C-4BC609A4915C}" type="pres">
      <dgm:prSet presAssocID="{2FBDDE61-9761-4FE5-A0A5-6165A225BF76}" presName="text1" presStyleLbl="node1" presStyleIdx="2" presStyleCnt="5" custRadScaleRad="200327" custRadScaleInc="-96497">
        <dgm:presLayoutVars>
          <dgm:bulletEnabled val="1"/>
        </dgm:presLayoutVars>
      </dgm:prSet>
      <dgm:spPr/>
    </dgm:pt>
    <dgm:pt modelId="{61CD5B44-EB13-4BF8-9FB5-F12075A00DEE}" type="pres">
      <dgm:prSet presAssocID="{B3421A79-B984-4B64-81D4-289490B7E4F1}" presName="Name144" presStyleLbl="parChTrans1D2" presStyleIdx="0" presStyleCnt="2"/>
      <dgm:spPr/>
    </dgm:pt>
    <dgm:pt modelId="{A962235B-0CD3-4826-BE8C-6C902AACDB8D}" type="pres">
      <dgm:prSet presAssocID="{E876EA64-5217-4D73-8EFB-D48ECCF9DC33}" presName="cycle_2" presStyleCnt="0"/>
      <dgm:spPr/>
    </dgm:pt>
    <dgm:pt modelId="{AC069605-2FEA-4741-BF56-7A44DBCF3C2F}" type="pres">
      <dgm:prSet presAssocID="{2D2A5D51-308A-463C-ABB1-3980708A80CE}" presName="childCenter2" presStyleLbl="node1" presStyleIdx="3" presStyleCnt="5" custScaleX="351761" custLinFactNeighborX="-70160" custLinFactNeighborY="-61972"/>
      <dgm:spPr/>
    </dgm:pt>
    <dgm:pt modelId="{638A6258-CC02-4E93-AEE0-EC6D1F8C3137}" type="pres">
      <dgm:prSet presAssocID="{A90D450A-37CD-47BC-B768-B132B2BA3B65}" presName="Name218" presStyleLbl="parChTrans1D3" presStyleIdx="1" presStyleCnt="2"/>
      <dgm:spPr/>
    </dgm:pt>
    <dgm:pt modelId="{F9239A29-4F22-4114-8103-A28CC1A884C4}" type="pres">
      <dgm:prSet presAssocID="{EB704FE8-30C7-47E6-A083-A8BA540E0A07}" presName="text2" presStyleLbl="node1" presStyleIdx="4" presStyleCnt="5" custScaleX="148359" custRadScaleRad="27536" custRadScaleInc="70538">
        <dgm:presLayoutVars>
          <dgm:bulletEnabled val="1"/>
        </dgm:presLayoutVars>
      </dgm:prSet>
      <dgm:spPr/>
    </dgm:pt>
    <dgm:pt modelId="{C734DB69-FCCB-4509-9AB2-F6FF69F7A19A}" type="pres">
      <dgm:prSet presAssocID="{4F652AD1-2CF5-455B-B52B-AAF02E7C8825}" presName="Name221" presStyleLbl="parChTrans1D2" presStyleIdx="1" presStyleCnt="2"/>
      <dgm:spPr/>
    </dgm:pt>
  </dgm:ptLst>
  <dgm:cxnLst>
    <dgm:cxn modelId="{DA50ED0A-3871-4BF3-9A94-D396FBDA7A2D}" type="presOf" srcId="{E876EA64-5217-4D73-8EFB-D48ECCF9DC33}" destId="{2E096E41-882C-4F0E-BAFF-319B6C99B964}" srcOrd="0" destOrd="0" presId="urn:microsoft.com/office/officeart/2008/layout/RadialCluster"/>
    <dgm:cxn modelId="{ADEEA91D-FAF5-48B6-A427-90CF46E5762A}" type="presOf" srcId="{4F652AD1-2CF5-455B-B52B-AAF02E7C8825}" destId="{C734DB69-FCCB-4509-9AB2-F6FF69F7A19A}" srcOrd="0" destOrd="0" presId="urn:microsoft.com/office/officeart/2008/layout/RadialCluster"/>
    <dgm:cxn modelId="{57CDB720-5733-4EE1-A46A-7C94E0ABB273}" srcId="{589C1F59-BF11-4F46-AF3A-B4481DC5A437}" destId="{2FBDDE61-9761-4FE5-A0A5-6165A225BF76}" srcOrd="0" destOrd="0" parTransId="{1346E9DF-31D0-4F29-B2A0-829B5E396105}" sibTransId="{F2DCE4F4-8836-42DD-A1B4-AD2FB8DD1636}"/>
    <dgm:cxn modelId="{8B303025-7859-4DCD-A2BC-4121303BE326}" srcId="{4807EEAA-DD31-4328-8983-666BC121A778}" destId="{E876EA64-5217-4D73-8EFB-D48ECCF9DC33}" srcOrd="0" destOrd="0" parTransId="{5A1D18C3-4F11-4F4B-9C10-BDBB11BF30A4}" sibTransId="{81DD829E-0D85-44AF-B195-2B035D012E3D}"/>
    <dgm:cxn modelId="{A5EFA62C-1C20-4B6F-B013-FC9B2046C9DF}" type="presOf" srcId="{2FBDDE61-9761-4FE5-A0A5-6165A225BF76}" destId="{9442AF70-2838-4767-9E5C-4BC609A4915C}" srcOrd="0" destOrd="0" presId="urn:microsoft.com/office/officeart/2008/layout/RadialCluster"/>
    <dgm:cxn modelId="{75E05646-9B51-4DF0-8DA0-EC8E9134881D}" type="presOf" srcId="{2D2A5D51-308A-463C-ABB1-3980708A80CE}" destId="{AC069605-2FEA-4741-BF56-7A44DBCF3C2F}" srcOrd="0" destOrd="0" presId="urn:microsoft.com/office/officeart/2008/layout/RadialCluster"/>
    <dgm:cxn modelId="{C7D11C6F-3ACB-4046-B672-6989BFE2B851}" type="presOf" srcId="{4807EEAA-DD31-4328-8983-666BC121A778}" destId="{416C66EF-6A70-42F4-8F9C-0E3DEDA82246}" srcOrd="0" destOrd="0" presId="urn:microsoft.com/office/officeart/2008/layout/RadialCluster"/>
    <dgm:cxn modelId="{69DC7775-FF45-4442-B4AC-D5EC85CE641F}" srcId="{E876EA64-5217-4D73-8EFB-D48ECCF9DC33}" destId="{2D2A5D51-308A-463C-ABB1-3980708A80CE}" srcOrd="1" destOrd="0" parTransId="{4F652AD1-2CF5-455B-B52B-AAF02E7C8825}" sibTransId="{4EB562A7-6F1B-4A25-8C16-D3544E75131B}"/>
    <dgm:cxn modelId="{55AFCF57-FFAE-4E4A-A6AE-EC67B282181A}" type="presOf" srcId="{B3421A79-B984-4B64-81D4-289490B7E4F1}" destId="{61CD5B44-EB13-4BF8-9FB5-F12075A00DEE}" srcOrd="0" destOrd="0" presId="urn:microsoft.com/office/officeart/2008/layout/RadialCluster"/>
    <dgm:cxn modelId="{D0D7548F-5301-47AF-9076-B249092EB361}" type="presOf" srcId="{589C1F59-BF11-4F46-AF3A-B4481DC5A437}" destId="{DF6D2D8C-D61E-4400-9172-CB6B4313E1F2}" srcOrd="0" destOrd="0" presId="urn:microsoft.com/office/officeart/2008/layout/RadialCluster"/>
    <dgm:cxn modelId="{CFBE359D-A05A-4873-BDCB-E539FA40B8D9}" type="presOf" srcId="{EB704FE8-30C7-47E6-A083-A8BA540E0A07}" destId="{F9239A29-4F22-4114-8103-A28CC1A884C4}" srcOrd="0" destOrd="0" presId="urn:microsoft.com/office/officeart/2008/layout/RadialCluster"/>
    <dgm:cxn modelId="{5D55BFB6-171C-4E4E-B597-4F3AA75638BF}" srcId="{E876EA64-5217-4D73-8EFB-D48ECCF9DC33}" destId="{589C1F59-BF11-4F46-AF3A-B4481DC5A437}" srcOrd="0" destOrd="0" parTransId="{B3421A79-B984-4B64-81D4-289490B7E4F1}" sibTransId="{0A6B3031-2644-4229-9EE2-2D58FEFCF880}"/>
    <dgm:cxn modelId="{40E8DEBB-6752-4ABC-95EF-DEC848EA783E}" type="presOf" srcId="{1346E9DF-31D0-4F29-B2A0-829B5E396105}" destId="{36C84A9F-DA11-43FE-811E-5283AD364A4F}" srcOrd="0" destOrd="0" presId="urn:microsoft.com/office/officeart/2008/layout/RadialCluster"/>
    <dgm:cxn modelId="{B0EFDCC6-A622-4A76-B6E1-65673CF8DC93}" srcId="{2D2A5D51-308A-463C-ABB1-3980708A80CE}" destId="{EB704FE8-30C7-47E6-A083-A8BA540E0A07}" srcOrd="0" destOrd="0" parTransId="{A90D450A-37CD-47BC-B768-B132B2BA3B65}" sibTransId="{AE3AFEFE-335A-478A-8372-D7D6CB0961D0}"/>
    <dgm:cxn modelId="{FB2625FE-EAC3-46B0-AC72-4650BB84E8D3}" type="presOf" srcId="{A90D450A-37CD-47BC-B768-B132B2BA3B65}" destId="{638A6258-CC02-4E93-AEE0-EC6D1F8C3137}" srcOrd="0" destOrd="0" presId="urn:microsoft.com/office/officeart/2008/layout/RadialCluster"/>
    <dgm:cxn modelId="{004C1531-AF5F-4729-B891-14E7CE892829}" type="presParOf" srcId="{416C66EF-6A70-42F4-8F9C-0E3DEDA82246}" destId="{2E096E41-882C-4F0E-BAFF-319B6C99B964}" srcOrd="0" destOrd="0" presId="urn:microsoft.com/office/officeart/2008/layout/RadialCluster"/>
    <dgm:cxn modelId="{3D406F04-1296-434C-94EB-D4C79858E217}" type="presParOf" srcId="{416C66EF-6A70-42F4-8F9C-0E3DEDA82246}" destId="{38684B78-F810-40F0-BA7F-1A36EE89F7F5}" srcOrd="1" destOrd="0" presId="urn:microsoft.com/office/officeart/2008/layout/RadialCluster"/>
    <dgm:cxn modelId="{82DB94CE-7BEA-421E-9A23-7E772BB61C1C}" type="presParOf" srcId="{38684B78-F810-40F0-BA7F-1A36EE89F7F5}" destId="{DF6D2D8C-D61E-4400-9172-CB6B4313E1F2}" srcOrd="0" destOrd="0" presId="urn:microsoft.com/office/officeart/2008/layout/RadialCluster"/>
    <dgm:cxn modelId="{241D7809-7E3A-4436-B719-81849F83C826}" type="presParOf" srcId="{38684B78-F810-40F0-BA7F-1A36EE89F7F5}" destId="{36C84A9F-DA11-43FE-811E-5283AD364A4F}" srcOrd="1" destOrd="0" presId="urn:microsoft.com/office/officeart/2008/layout/RadialCluster"/>
    <dgm:cxn modelId="{F5AEF3B8-046D-45C2-926C-D1574C9314C8}" type="presParOf" srcId="{38684B78-F810-40F0-BA7F-1A36EE89F7F5}" destId="{9442AF70-2838-4767-9E5C-4BC609A4915C}" srcOrd="2" destOrd="0" presId="urn:microsoft.com/office/officeart/2008/layout/RadialCluster"/>
    <dgm:cxn modelId="{A175B6A2-FAB0-467B-9490-C39F58F923EE}" type="presParOf" srcId="{416C66EF-6A70-42F4-8F9C-0E3DEDA82246}" destId="{61CD5B44-EB13-4BF8-9FB5-F12075A00DEE}" srcOrd="2" destOrd="0" presId="urn:microsoft.com/office/officeart/2008/layout/RadialCluster"/>
    <dgm:cxn modelId="{FC6EF421-E062-4586-BBCE-7E3F79688561}" type="presParOf" srcId="{416C66EF-6A70-42F4-8F9C-0E3DEDA82246}" destId="{A962235B-0CD3-4826-BE8C-6C902AACDB8D}" srcOrd="3" destOrd="0" presId="urn:microsoft.com/office/officeart/2008/layout/RadialCluster"/>
    <dgm:cxn modelId="{83CC20F2-A085-4D41-88A1-795CC82054B1}" type="presParOf" srcId="{A962235B-0CD3-4826-BE8C-6C902AACDB8D}" destId="{AC069605-2FEA-4741-BF56-7A44DBCF3C2F}" srcOrd="0" destOrd="0" presId="urn:microsoft.com/office/officeart/2008/layout/RadialCluster"/>
    <dgm:cxn modelId="{CF5A2356-267F-4773-B1ED-773239FC8A1E}" type="presParOf" srcId="{A962235B-0CD3-4826-BE8C-6C902AACDB8D}" destId="{638A6258-CC02-4E93-AEE0-EC6D1F8C3137}" srcOrd="1" destOrd="0" presId="urn:microsoft.com/office/officeart/2008/layout/RadialCluster"/>
    <dgm:cxn modelId="{6738295C-83E9-40B9-B037-5EB0F877C81F}" type="presParOf" srcId="{A962235B-0CD3-4826-BE8C-6C902AACDB8D}" destId="{F9239A29-4F22-4114-8103-A28CC1A884C4}" srcOrd="2" destOrd="0" presId="urn:microsoft.com/office/officeart/2008/layout/RadialCluster"/>
    <dgm:cxn modelId="{662120F3-CAEA-48F3-A6D4-FB9B20DCFC75}" type="presParOf" srcId="{416C66EF-6A70-42F4-8F9C-0E3DEDA82246}" destId="{C734DB69-FCCB-4509-9AB2-F6FF69F7A19A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07EEAA-DD31-4328-8983-666BC121A778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E876EA64-5217-4D73-8EFB-D48ECCF9DC33}">
      <dgm:prSet phldrT="[Текст]" custT="1"/>
      <dgm:spPr/>
      <dgm:t>
        <a:bodyPr/>
        <a:lstStyle/>
        <a:p>
          <a:r>
            <a:rPr lang="ru-RU" sz="2800" dirty="0">
              <a:latin typeface="HK Grotesk Bold" panose="020B0604020202020204" charset="-52"/>
            </a:rPr>
            <a:t>Помещаем его на первое место в коллекции</a:t>
          </a:r>
          <a:endParaRPr lang="ru-RU" sz="2400" dirty="0">
            <a:latin typeface="HK Grotesk Bold" panose="020B0604020202020204" charset="-52"/>
          </a:endParaRPr>
        </a:p>
      </dgm:t>
    </dgm:pt>
    <dgm:pt modelId="{5A1D18C3-4F11-4F4B-9C10-BDBB11BF30A4}" type="par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81DD829E-0D85-44AF-B195-2B035D012E3D}" type="sib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89C1F59-BF11-4F46-AF3A-B4481DC5A437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Находим второй самый маленький элемент</a:t>
          </a:r>
        </a:p>
      </dgm:t>
    </dgm:pt>
    <dgm:pt modelId="{B3421A79-B984-4B64-81D4-289490B7E4F1}" type="par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0A6B3031-2644-4229-9EE2-2D58FEFCF880}" type="sib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2BF93C5A-A826-4894-9B50-91C3F48EF2D0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Находим самый маленький элемент</a:t>
          </a:r>
        </a:p>
      </dgm:t>
    </dgm:pt>
    <dgm:pt modelId="{BA2F655B-1984-42A9-813D-74EA9AF86926}" type="par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632A4961-F3E2-4390-A948-8D7B6AEF1138}" type="sib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99DFA33B-B840-4C74-A5DF-F92E4B7F0DD2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Помещаем его на второе место</a:t>
          </a:r>
        </a:p>
      </dgm:t>
    </dgm:pt>
    <dgm:pt modelId="{213E37A7-26C1-45D5-A9DD-61B2D547A639}" type="parTrans" cxnId="{B05B9D0D-0A3F-46BB-B6F3-4665942BE0B5}">
      <dgm:prSet/>
      <dgm:spPr/>
      <dgm:t>
        <a:bodyPr/>
        <a:lstStyle/>
        <a:p>
          <a:endParaRPr lang="ru-RU"/>
        </a:p>
      </dgm:t>
    </dgm:pt>
    <dgm:pt modelId="{78635D09-82C1-4F28-87B2-5D437D6C1AC8}" type="sibTrans" cxnId="{B05B9D0D-0A3F-46BB-B6F3-4665942BE0B5}">
      <dgm:prSet/>
      <dgm:spPr/>
      <dgm:t>
        <a:bodyPr/>
        <a:lstStyle/>
        <a:p>
          <a:endParaRPr lang="ru-RU"/>
        </a:p>
      </dgm:t>
    </dgm:pt>
    <dgm:pt modelId="{416C66EF-6A70-42F4-8F9C-0E3DEDA82246}" type="pres">
      <dgm:prSet presAssocID="{4807EEAA-DD31-4328-8983-666BC121A77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0CE5C80-D178-4250-8117-E2B560B4B8A0}" type="pres">
      <dgm:prSet presAssocID="{E876EA64-5217-4D73-8EFB-D48ECCF9DC33}" presName="textCenter" presStyleLbl="node1" presStyleIdx="0" presStyleCnt="4" custScaleX="241051" custLinFactNeighborX="-5034" custLinFactNeighborY="-46170"/>
      <dgm:spPr/>
    </dgm:pt>
    <dgm:pt modelId="{DB61F29D-A7EA-441E-960A-9108C185E18F}" type="pres">
      <dgm:prSet presAssocID="{E876EA64-5217-4D73-8EFB-D48ECCF9DC33}" presName="cycle_1" presStyleCnt="0"/>
      <dgm:spPr/>
    </dgm:pt>
    <dgm:pt modelId="{1FB75C2E-3F11-494E-8FEF-99C08777259B}" type="pres">
      <dgm:prSet presAssocID="{2BF93C5A-A826-4894-9B50-91C3F48EF2D0}" presName="childCenter1" presStyleLbl="node1" presStyleIdx="1" presStyleCnt="4" custScaleX="351618" custLinFactNeighborX="-2557" custLinFactNeighborY="-12841"/>
      <dgm:spPr/>
    </dgm:pt>
    <dgm:pt modelId="{E3FADF2E-DEFE-4507-AE17-794639EEEEA5}" type="pres">
      <dgm:prSet presAssocID="{BA2F655B-1984-42A9-813D-74EA9AF86926}" presName="Name144" presStyleLbl="parChTrans1D2" presStyleIdx="0" presStyleCnt="2"/>
      <dgm:spPr/>
    </dgm:pt>
    <dgm:pt modelId="{42654B99-9D2A-4778-BBBA-A86F48151B0A}" type="pres">
      <dgm:prSet presAssocID="{E876EA64-5217-4D73-8EFB-D48ECCF9DC33}" presName="cycle_2" presStyleCnt="0"/>
      <dgm:spPr/>
    </dgm:pt>
    <dgm:pt modelId="{B41055F4-C635-40FC-AC0F-E0DACB4DD80F}" type="pres">
      <dgm:prSet presAssocID="{589C1F59-BF11-4F46-AF3A-B4481DC5A437}" presName="childCenter2" presStyleLbl="node1" presStyleIdx="2" presStyleCnt="4" custScaleX="444412" custLinFactNeighborX="-3010" custLinFactNeighborY="-24532"/>
      <dgm:spPr/>
    </dgm:pt>
    <dgm:pt modelId="{116D1673-F3AD-4A87-9939-44AE8318606B}" type="pres">
      <dgm:prSet presAssocID="{213E37A7-26C1-45D5-A9DD-61B2D547A639}" presName="Name218" presStyleLbl="parChTrans1D3" presStyleIdx="0" presStyleCnt="1"/>
      <dgm:spPr/>
    </dgm:pt>
    <dgm:pt modelId="{67DAE3EC-1428-4BF9-AE43-A888D15E1BF4}" type="pres">
      <dgm:prSet presAssocID="{99DFA33B-B840-4C74-A5DF-F92E4B7F0DD2}" presName="text2" presStyleLbl="node1" presStyleIdx="3" presStyleCnt="4" custScaleX="396101" custRadScaleRad="37101" custRadScaleInc="5187">
        <dgm:presLayoutVars>
          <dgm:bulletEnabled val="1"/>
        </dgm:presLayoutVars>
      </dgm:prSet>
      <dgm:spPr/>
    </dgm:pt>
    <dgm:pt modelId="{DA9B1B76-9D33-4B30-9B4E-F1ED266CF124}" type="pres">
      <dgm:prSet presAssocID="{B3421A79-B984-4B64-81D4-289490B7E4F1}" presName="Name221" presStyleLbl="parChTrans1D2" presStyleIdx="1" presStyleCnt="2"/>
      <dgm:spPr/>
    </dgm:pt>
  </dgm:ptLst>
  <dgm:cxnLst>
    <dgm:cxn modelId="{75BEEB06-223E-456A-9E53-8F39606510CB}" type="presOf" srcId="{589C1F59-BF11-4F46-AF3A-B4481DC5A437}" destId="{B41055F4-C635-40FC-AC0F-E0DACB4DD80F}" srcOrd="0" destOrd="0" presId="urn:microsoft.com/office/officeart/2008/layout/RadialCluster"/>
    <dgm:cxn modelId="{B05B9D0D-0A3F-46BB-B6F3-4665942BE0B5}" srcId="{589C1F59-BF11-4F46-AF3A-B4481DC5A437}" destId="{99DFA33B-B840-4C74-A5DF-F92E4B7F0DD2}" srcOrd="0" destOrd="0" parTransId="{213E37A7-26C1-45D5-A9DD-61B2D547A639}" sibTransId="{78635D09-82C1-4F28-87B2-5D437D6C1AC8}"/>
    <dgm:cxn modelId="{8B303025-7859-4DCD-A2BC-4121303BE326}" srcId="{4807EEAA-DD31-4328-8983-666BC121A778}" destId="{E876EA64-5217-4D73-8EFB-D48ECCF9DC33}" srcOrd="0" destOrd="0" parTransId="{5A1D18C3-4F11-4F4B-9C10-BDBB11BF30A4}" sibTransId="{81DD829E-0D85-44AF-B195-2B035D012E3D}"/>
    <dgm:cxn modelId="{E918D546-F61B-4D46-ACBE-150133B81B64}" type="presOf" srcId="{BA2F655B-1984-42A9-813D-74EA9AF86926}" destId="{E3FADF2E-DEFE-4507-AE17-794639EEEEA5}" srcOrd="0" destOrd="0" presId="urn:microsoft.com/office/officeart/2008/layout/RadialCluster"/>
    <dgm:cxn modelId="{A2BEC348-FF27-4EF6-8E30-BAB584C429F0}" type="presOf" srcId="{E876EA64-5217-4D73-8EFB-D48ECCF9DC33}" destId="{50CE5C80-D178-4250-8117-E2B560B4B8A0}" srcOrd="0" destOrd="0" presId="urn:microsoft.com/office/officeart/2008/layout/RadialCluster"/>
    <dgm:cxn modelId="{C3012173-2CB4-4C6B-9A72-B7F934D434D0}" srcId="{E876EA64-5217-4D73-8EFB-D48ECCF9DC33}" destId="{2BF93C5A-A826-4894-9B50-91C3F48EF2D0}" srcOrd="0" destOrd="0" parTransId="{BA2F655B-1984-42A9-813D-74EA9AF86926}" sibTransId="{632A4961-F3E2-4390-A948-8D7B6AEF1138}"/>
    <dgm:cxn modelId="{044BC17C-CC4C-4E4B-B38A-F45E2FF5DA4F}" type="presOf" srcId="{B3421A79-B984-4B64-81D4-289490B7E4F1}" destId="{DA9B1B76-9D33-4B30-9B4E-F1ED266CF124}" srcOrd="0" destOrd="0" presId="urn:microsoft.com/office/officeart/2008/layout/RadialCluster"/>
    <dgm:cxn modelId="{8543E987-D905-4267-BFCD-251A8DC99C1D}" type="presOf" srcId="{2BF93C5A-A826-4894-9B50-91C3F48EF2D0}" destId="{1FB75C2E-3F11-494E-8FEF-99C08777259B}" srcOrd="0" destOrd="0" presId="urn:microsoft.com/office/officeart/2008/layout/RadialCluster"/>
    <dgm:cxn modelId="{5D55BFB6-171C-4E4E-B597-4F3AA75638BF}" srcId="{E876EA64-5217-4D73-8EFB-D48ECCF9DC33}" destId="{589C1F59-BF11-4F46-AF3A-B4481DC5A437}" srcOrd="1" destOrd="0" parTransId="{B3421A79-B984-4B64-81D4-289490B7E4F1}" sibTransId="{0A6B3031-2644-4229-9EE2-2D58FEFCF880}"/>
    <dgm:cxn modelId="{EB10F9CA-C3EC-4D0B-AB1E-C8D71D04FB85}" type="presOf" srcId="{99DFA33B-B840-4C74-A5DF-F92E4B7F0DD2}" destId="{67DAE3EC-1428-4BF9-AE43-A888D15E1BF4}" srcOrd="0" destOrd="0" presId="urn:microsoft.com/office/officeart/2008/layout/RadialCluster"/>
    <dgm:cxn modelId="{624F32E2-9356-4ADB-AB88-BBA1469A42D8}" type="presOf" srcId="{213E37A7-26C1-45D5-A9DD-61B2D547A639}" destId="{116D1673-F3AD-4A87-9939-44AE8318606B}" srcOrd="0" destOrd="0" presId="urn:microsoft.com/office/officeart/2008/layout/RadialCluster"/>
    <dgm:cxn modelId="{0537E8E4-4FFF-4E32-859A-994943449149}" type="presOf" srcId="{4807EEAA-DD31-4328-8983-666BC121A778}" destId="{416C66EF-6A70-42F4-8F9C-0E3DEDA82246}" srcOrd="0" destOrd="0" presId="urn:microsoft.com/office/officeart/2008/layout/RadialCluster"/>
    <dgm:cxn modelId="{E427A050-DD38-434E-930E-1584BEF78623}" type="presParOf" srcId="{416C66EF-6A70-42F4-8F9C-0E3DEDA82246}" destId="{50CE5C80-D178-4250-8117-E2B560B4B8A0}" srcOrd="0" destOrd="0" presId="urn:microsoft.com/office/officeart/2008/layout/RadialCluster"/>
    <dgm:cxn modelId="{73194B60-93B4-4387-82A8-9B6794AA1D35}" type="presParOf" srcId="{416C66EF-6A70-42F4-8F9C-0E3DEDA82246}" destId="{DB61F29D-A7EA-441E-960A-9108C185E18F}" srcOrd="1" destOrd="0" presId="urn:microsoft.com/office/officeart/2008/layout/RadialCluster"/>
    <dgm:cxn modelId="{80A6C9FF-384E-478C-A0A4-72D57EFA9CDB}" type="presParOf" srcId="{DB61F29D-A7EA-441E-960A-9108C185E18F}" destId="{1FB75C2E-3F11-494E-8FEF-99C08777259B}" srcOrd="0" destOrd="0" presId="urn:microsoft.com/office/officeart/2008/layout/RadialCluster"/>
    <dgm:cxn modelId="{AAEC1AA7-D446-42FB-96FD-EFC36D73AD8B}" type="presParOf" srcId="{416C66EF-6A70-42F4-8F9C-0E3DEDA82246}" destId="{E3FADF2E-DEFE-4507-AE17-794639EEEEA5}" srcOrd="2" destOrd="0" presId="urn:microsoft.com/office/officeart/2008/layout/RadialCluster"/>
    <dgm:cxn modelId="{9BC69A27-11B4-44F8-9DDB-DDEC4BCF56D1}" type="presParOf" srcId="{416C66EF-6A70-42F4-8F9C-0E3DEDA82246}" destId="{42654B99-9D2A-4778-BBBA-A86F48151B0A}" srcOrd="3" destOrd="0" presId="urn:microsoft.com/office/officeart/2008/layout/RadialCluster"/>
    <dgm:cxn modelId="{0E932377-0071-43F6-B88A-D465D2468964}" type="presParOf" srcId="{42654B99-9D2A-4778-BBBA-A86F48151B0A}" destId="{B41055F4-C635-40FC-AC0F-E0DACB4DD80F}" srcOrd="0" destOrd="0" presId="urn:microsoft.com/office/officeart/2008/layout/RadialCluster"/>
    <dgm:cxn modelId="{23507CAF-B494-4409-8835-643597DF300C}" type="presParOf" srcId="{42654B99-9D2A-4778-BBBA-A86F48151B0A}" destId="{116D1673-F3AD-4A87-9939-44AE8318606B}" srcOrd="1" destOrd="0" presId="urn:microsoft.com/office/officeart/2008/layout/RadialCluster"/>
    <dgm:cxn modelId="{54055059-1EC9-4395-87AF-41A9D512DC76}" type="presParOf" srcId="{42654B99-9D2A-4778-BBBA-A86F48151B0A}" destId="{67DAE3EC-1428-4BF9-AE43-A888D15E1BF4}" srcOrd="2" destOrd="0" presId="urn:microsoft.com/office/officeart/2008/layout/RadialCluster"/>
    <dgm:cxn modelId="{626E9159-15D3-4CFC-81B1-2B8ADFDC1899}" type="presParOf" srcId="{416C66EF-6A70-42F4-8F9C-0E3DEDA82246}" destId="{DA9B1B76-9D33-4B30-9B4E-F1ED266CF124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07EEAA-DD31-4328-8983-666BC121A778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E876EA64-5217-4D73-8EFB-D48ECCF9DC33}">
      <dgm:prSet phldrT="[Текст]" custT="1"/>
      <dgm:spPr/>
      <dgm:t>
        <a:bodyPr/>
        <a:lstStyle/>
        <a:p>
          <a:r>
            <a:rPr lang="ru-RU" sz="3600" dirty="0">
              <a:latin typeface="HK Grotesk Bold" panose="020B0604020202020204" charset="-52"/>
            </a:rPr>
            <a:t>Делим коллекцию на две части – по обе стороны от опорного элемента и начинаем сравнение каждого элемента с опорным</a:t>
          </a:r>
        </a:p>
      </dgm:t>
    </dgm:pt>
    <dgm:pt modelId="{5A1D18C3-4F11-4F4B-9C10-BDBB11BF30A4}" type="par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81DD829E-0D85-44AF-B195-2B035D012E3D}" type="sib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89C1F59-BF11-4F46-AF3A-B4481DC5A437}">
      <dgm:prSet phldrT="[Текст]" custT="1"/>
      <dgm:spPr/>
      <dgm:t>
        <a:bodyPr/>
        <a:lstStyle/>
        <a:p>
          <a:r>
            <a:rPr lang="ru-RU" sz="2800" dirty="0">
              <a:latin typeface="HK Grotesk Bold" panose="020B0604020202020204" charset="-52"/>
            </a:rPr>
            <a:t>Если опорный </a:t>
          </a:r>
          <a:r>
            <a:rPr lang="en-US" sz="2800" dirty="0">
              <a:latin typeface="HK Grotesk Bold" panose="020B0604020202020204" charset="-52"/>
            </a:rPr>
            <a:t>&lt; </a:t>
          </a:r>
          <a:r>
            <a:rPr lang="ru-RU" sz="2800" dirty="0">
              <a:latin typeface="HK Grotesk Bold" panose="020B0604020202020204" charset="-52"/>
            </a:rPr>
            <a:t>элемента, помещаем его справа от опорного</a:t>
          </a:r>
        </a:p>
      </dgm:t>
    </dgm:pt>
    <dgm:pt modelId="{B3421A79-B984-4B64-81D4-289490B7E4F1}" type="parTrans" cxnId="{5D55BFB6-171C-4E4E-B597-4F3AA75638BF}">
      <dgm:prSet/>
      <dgm:spPr/>
      <dgm:t>
        <a:bodyPr/>
        <a:lstStyle/>
        <a:p>
          <a:endParaRPr lang="ru-RU" sz="3200">
            <a:latin typeface="HK Grotesk Bold" panose="020B0604020202020204" charset="-52"/>
          </a:endParaRPr>
        </a:p>
      </dgm:t>
    </dgm:pt>
    <dgm:pt modelId="{0A6B3031-2644-4229-9EE2-2D58FEFCF880}" type="sib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2BF93C5A-A826-4894-9B50-91C3F48EF2D0}">
      <dgm:prSet phldrT="[Текст]" custT="1"/>
      <dgm:spPr/>
      <dgm:t>
        <a:bodyPr/>
        <a:lstStyle/>
        <a:p>
          <a:r>
            <a:rPr lang="ru-RU" sz="2800" dirty="0">
              <a:latin typeface="HK Grotesk Bold" panose="020B0604020202020204" charset="-52"/>
            </a:rPr>
            <a:t>Разделить коллекцию на две части – по обе стороны от опорного элемента</a:t>
          </a:r>
        </a:p>
      </dgm:t>
    </dgm:pt>
    <dgm:pt modelId="{BA2F655B-1984-42A9-813D-74EA9AF86926}" type="parTrans" cxnId="{C3012173-2CB4-4C6B-9A72-B7F934D434D0}">
      <dgm:prSet/>
      <dgm:spPr/>
      <dgm:t>
        <a:bodyPr/>
        <a:lstStyle/>
        <a:p>
          <a:endParaRPr lang="ru-RU" sz="3200">
            <a:latin typeface="HK Grotesk Bold" panose="020B0604020202020204" charset="-52"/>
          </a:endParaRPr>
        </a:p>
      </dgm:t>
    </dgm:pt>
    <dgm:pt modelId="{632A4961-F3E2-4390-A948-8D7B6AEF1138}" type="sib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59899F3-7580-4B88-A38F-DB408E99E758}">
      <dgm:prSet phldrT="[Текст]" custT="1"/>
      <dgm:spPr/>
      <dgm:t>
        <a:bodyPr/>
        <a:lstStyle/>
        <a:p>
          <a:r>
            <a:rPr lang="ru-RU" sz="2800" dirty="0">
              <a:latin typeface="HK Grotesk Bold" panose="020B0604020202020204" charset="-52"/>
            </a:rPr>
            <a:t>Если элемент </a:t>
          </a:r>
          <a:r>
            <a:rPr lang="en-US" sz="2800" dirty="0">
              <a:latin typeface="HK Grotesk Bold" panose="020B0604020202020204" charset="-52"/>
            </a:rPr>
            <a:t>&lt; </a:t>
          </a:r>
          <a:r>
            <a:rPr lang="ru-RU" sz="2800" dirty="0">
              <a:latin typeface="HK Grotesk Bold" panose="020B0604020202020204" charset="-52"/>
            </a:rPr>
            <a:t>опорного</a:t>
          </a:r>
          <a:r>
            <a:rPr lang="en-US" sz="2800" dirty="0">
              <a:latin typeface="HK Grotesk Bold" panose="020B0604020202020204" charset="-52"/>
            </a:rPr>
            <a:t>, </a:t>
          </a:r>
          <a:r>
            <a:rPr lang="ru-RU" sz="2800" dirty="0">
              <a:latin typeface="HK Grotesk Bold" panose="020B0604020202020204" charset="-52"/>
            </a:rPr>
            <a:t>помещаем его слева от опорного</a:t>
          </a:r>
        </a:p>
      </dgm:t>
    </dgm:pt>
    <dgm:pt modelId="{AF7F8FB7-8B5B-4BDB-B631-71BFE7028DE4}" type="parTrans" cxnId="{597BEBC5-DB8E-4B6B-8EC4-2F70FE5A6F8A}">
      <dgm:prSet/>
      <dgm:spPr/>
      <dgm:t>
        <a:bodyPr/>
        <a:lstStyle/>
        <a:p>
          <a:endParaRPr lang="ru-RU" sz="3200">
            <a:latin typeface="HK Grotesk Bold" panose="020B0604020202020204" charset="-52"/>
          </a:endParaRPr>
        </a:p>
      </dgm:t>
    </dgm:pt>
    <dgm:pt modelId="{03E7754A-1AE4-4A84-9ED0-799D4128318D}" type="sibTrans" cxnId="{597BEBC5-DB8E-4B6B-8EC4-2F70FE5A6F8A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88A0FC34-40EC-4D19-BC4A-291748242388}">
      <dgm:prSet phldrT="[Текст]" custT="1"/>
      <dgm:spPr/>
      <dgm:t>
        <a:bodyPr/>
        <a:lstStyle/>
        <a:p>
          <a:r>
            <a:rPr lang="ru-RU" sz="2800" dirty="0">
              <a:latin typeface="HK Grotesk Bold" panose="020B0604020202020204" charset="-52"/>
            </a:rPr>
            <a:t>Выбрать</a:t>
          </a:r>
          <a:r>
            <a:rPr lang="en-US" sz="2800" dirty="0">
              <a:latin typeface="HK Grotesk Bold" panose="020B0604020202020204" charset="-52"/>
            </a:rPr>
            <a:t> </a:t>
          </a:r>
          <a:r>
            <a:rPr lang="ru-RU" sz="2800" dirty="0">
              <a:latin typeface="HK Grotesk Bold" panose="020B0604020202020204" charset="-52"/>
            </a:rPr>
            <a:t>опорный элемент</a:t>
          </a:r>
        </a:p>
      </dgm:t>
    </dgm:pt>
    <dgm:pt modelId="{DAF48F1B-CB9B-4632-AA6D-29737ABF2E42}" type="parTrans" cxnId="{F3FE8A03-2EE9-48CC-BA51-25CF571598FB}">
      <dgm:prSet/>
      <dgm:spPr/>
      <dgm:t>
        <a:bodyPr/>
        <a:lstStyle/>
        <a:p>
          <a:endParaRPr lang="ru-RU" sz="2400"/>
        </a:p>
      </dgm:t>
    </dgm:pt>
    <dgm:pt modelId="{A43C66D9-4955-44B0-8C6B-368D6DA08A79}" type="sibTrans" cxnId="{F3FE8A03-2EE9-48CC-BA51-25CF571598FB}">
      <dgm:prSet/>
      <dgm:spPr/>
      <dgm:t>
        <a:bodyPr/>
        <a:lstStyle/>
        <a:p>
          <a:endParaRPr lang="ru-RU"/>
        </a:p>
      </dgm:t>
    </dgm:pt>
    <dgm:pt modelId="{416C66EF-6A70-42F4-8F9C-0E3DEDA82246}" type="pres">
      <dgm:prSet presAssocID="{4807EEAA-DD31-4328-8983-666BC121A77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0EBE28A-D581-409D-BF2F-D804B5E430EA}" type="pres">
      <dgm:prSet presAssocID="{E876EA64-5217-4D73-8EFB-D48ECCF9DC33}" presName="textCenter" presStyleLbl="node1" presStyleIdx="0" presStyleCnt="5" custScaleX="619803"/>
      <dgm:spPr/>
    </dgm:pt>
    <dgm:pt modelId="{83FD2C5F-80B7-4ACC-87A1-B21A6E3E63C7}" type="pres">
      <dgm:prSet presAssocID="{E876EA64-5217-4D73-8EFB-D48ECCF9DC33}" presName="cycle_1" presStyleCnt="0"/>
      <dgm:spPr/>
    </dgm:pt>
    <dgm:pt modelId="{07FA8081-5D48-45C2-B0A6-F6D5E9C4D8CC}" type="pres">
      <dgm:prSet presAssocID="{2BF93C5A-A826-4894-9B50-91C3F48EF2D0}" presName="childCenter1" presStyleLbl="node1" presStyleIdx="1" presStyleCnt="5" custScaleX="614217"/>
      <dgm:spPr/>
    </dgm:pt>
    <dgm:pt modelId="{E8730AA5-5E99-4F2B-B5D0-E03FCD00DEDC}" type="pres">
      <dgm:prSet presAssocID="{DAF48F1B-CB9B-4632-AA6D-29737ABF2E42}" presName="Name141" presStyleLbl="parChTrans1D3" presStyleIdx="0" presStyleCnt="1"/>
      <dgm:spPr/>
    </dgm:pt>
    <dgm:pt modelId="{23137B78-B46B-4817-8676-26640F0C48CE}" type="pres">
      <dgm:prSet presAssocID="{88A0FC34-40EC-4D19-BC4A-291748242388}" presName="text1" presStyleLbl="node1" presStyleIdx="2" presStyleCnt="5" custScaleX="467897">
        <dgm:presLayoutVars>
          <dgm:bulletEnabled val="1"/>
        </dgm:presLayoutVars>
      </dgm:prSet>
      <dgm:spPr/>
    </dgm:pt>
    <dgm:pt modelId="{A37EA549-AD2C-43AC-9F02-F13A396C3472}" type="pres">
      <dgm:prSet presAssocID="{BA2F655B-1984-42A9-813D-74EA9AF86926}" presName="Name144" presStyleLbl="parChTrans1D2" presStyleIdx="0" presStyleCnt="3"/>
      <dgm:spPr/>
    </dgm:pt>
    <dgm:pt modelId="{31245099-4A06-4543-9352-84823EA8797A}" type="pres">
      <dgm:prSet presAssocID="{E876EA64-5217-4D73-8EFB-D48ECCF9DC33}" presName="cycle_2" presStyleCnt="0"/>
      <dgm:spPr/>
    </dgm:pt>
    <dgm:pt modelId="{DFEEB1AA-40F9-4D6C-95E2-4B82B2840149}" type="pres">
      <dgm:prSet presAssocID="{589C1F59-BF11-4F46-AF3A-B4481DC5A437}" presName="childCenter2" presStyleLbl="node1" presStyleIdx="3" presStyleCnt="5" custScaleX="456544" custLinFactNeighborX="12504" custLinFactNeighborY="10785"/>
      <dgm:spPr/>
    </dgm:pt>
    <dgm:pt modelId="{65437710-E3A1-47E8-BAD9-6FD73AC0BBD9}" type="pres">
      <dgm:prSet presAssocID="{B3421A79-B984-4B64-81D4-289490B7E4F1}" presName="Name221" presStyleLbl="parChTrans1D2" presStyleIdx="1" presStyleCnt="3"/>
      <dgm:spPr/>
    </dgm:pt>
    <dgm:pt modelId="{37B73808-13E1-4055-BDE4-2BE8AAEFBA79}" type="pres">
      <dgm:prSet presAssocID="{E876EA64-5217-4D73-8EFB-D48ECCF9DC33}" presName="cycle_3" presStyleCnt="0"/>
      <dgm:spPr/>
    </dgm:pt>
    <dgm:pt modelId="{2B8CC9E1-4425-4456-AF3D-87272C474BA1}" type="pres">
      <dgm:prSet presAssocID="{559899F3-7580-4B88-A38F-DB408E99E758}" presName="childCenter3" presStyleLbl="node1" presStyleIdx="4" presStyleCnt="5" custScaleX="456068" custLinFactNeighborX="-12759" custLinFactNeighborY="10785"/>
      <dgm:spPr/>
    </dgm:pt>
    <dgm:pt modelId="{ED4D2ABC-FF6F-4C6E-8D7B-5808856BADE6}" type="pres">
      <dgm:prSet presAssocID="{AF7F8FB7-8B5B-4BDB-B631-71BFE7028DE4}" presName="Name288" presStyleLbl="parChTrans1D2" presStyleIdx="2" presStyleCnt="3"/>
      <dgm:spPr/>
    </dgm:pt>
  </dgm:ptLst>
  <dgm:cxnLst>
    <dgm:cxn modelId="{F3FE8A03-2EE9-48CC-BA51-25CF571598FB}" srcId="{2BF93C5A-A826-4894-9B50-91C3F48EF2D0}" destId="{88A0FC34-40EC-4D19-BC4A-291748242388}" srcOrd="0" destOrd="0" parTransId="{DAF48F1B-CB9B-4632-AA6D-29737ABF2E42}" sibTransId="{A43C66D9-4955-44B0-8C6B-368D6DA08A79}"/>
    <dgm:cxn modelId="{015EE813-79BC-4C2A-BB53-6D092740C123}" type="presOf" srcId="{E876EA64-5217-4D73-8EFB-D48ECCF9DC33}" destId="{50EBE28A-D581-409D-BF2F-D804B5E430EA}" srcOrd="0" destOrd="0" presId="urn:microsoft.com/office/officeart/2008/layout/RadialCluster"/>
    <dgm:cxn modelId="{13EB231B-E30F-41AA-BBD2-487AB7A2D39D}" type="presOf" srcId="{88A0FC34-40EC-4D19-BC4A-291748242388}" destId="{23137B78-B46B-4817-8676-26640F0C48CE}" srcOrd="0" destOrd="0" presId="urn:microsoft.com/office/officeart/2008/layout/RadialCluster"/>
    <dgm:cxn modelId="{E9D8A821-13D7-4B64-8403-CA2E0F9B0F44}" type="presOf" srcId="{4807EEAA-DD31-4328-8983-666BC121A778}" destId="{416C66EF-6A70-42F4-8F9C-0E3DEDA82246}" srcOrd="0" destOrd="0" presId="urn:microsoft.com/office/officeart/2008/layout/RadialCluster"/>
    <dgm:cxn modelId="{8B303025-7859-4DCD-A2BC-4121303BE326}" srcId="{4807EEAA-DD31-4328-8983-666BC121A778}" destId="{E876EA64-5217-4D73-8EFB-D48ECCF9DC33}" srcOrd="0" destOrd="0" parTransId="{5A1D18C3-4F11-4F4B-9C10-BDBB11BF30A4}" sibTransId="{81DD829E-0D85-44AF-B195-2B035D012E3D}"/>
    <dgm:cxn modelId="{77F3213C-E824-4342-A209-FB5C1C33035F}" type="presOf" srcId="{589C1F59-BF11-4F46-AF3A-B4481DC5A437}" destId="{DFEEB1AA-40F9-4D6C-95E2-4B82B2840149}" srcOrd="0" destOrd="0" presId="urn:microsoft.com/office/officeart/2008/layout/RadialCluster"/>
    <dgm:cxn modelId="{50ED0B5C-7133-497B-A11F-141243FAB74F}" type="presOf" srcId="{DAF48F1B-CB9B-4632-AA6D-29737ABF2E42}" destId="{E8730AA5-5E99-4F2B-B5D0-E03FCD00DEDC}" srcOrd="0" destOrd="0" presId="urn:microsoft.com/office/officeart/2008/layout/RadialCluster"/>
    <dgm:cxn modelId="{7ABD335E-BA4C-476A-8F65-991A39C625A5}" type="presOf" srcId="{2BF93C5A-A826-4894-9B50-91C3F48EF2D0}" destId="{07FA8081-5D48-45C2-B0A6-F6D5E9C4D8CC}" srcOrd="0" destOrd="0" presId="urn:microsoft.com/office/officeart/2008/layout/RadialCluster"/>
    <dgm:cxn modelId="{C3012173-2CB4-4C6B-9A72-B7F934D434D0}" srcId="{E876EA64-5217-4D73-8EFB-D48ECCF9DC33}" destId="{2BF93C5A-A826-4894-9B50-91C3F48EF2D0}" srcOrd="0" destOrd="0" parTransId="{BA2F655B-1984-42A9-813D-74EA9AF86926}" sibTransId="{632A4961-F3E2-4390-A948-8D7B6AEF1138}"/>
    <dgm:cxn modelId="{DD63AB57-1EC0-41FC-A387-369507064EA1}" type="presOf" srcId="{BA2F655B-1984-42A9-813D-74EA9AF86926}" destId="{A37EA549-AD2C-43AC-9F02-F13A396C3472}" srcOrd="0" destOrd="0" presId="urn:microsoft.com/office/officeart/2008/layout/RadialCluster"/>
    <dgm:cxn modelId="{44E0FB81-9AE8-4B2C-B97A-F587C5EBCB56}" type="presOf" srcId="{AF7F8FB7-8B5B-4BDB-B631-71BFE7028DE4}" destId="{ED4D2ABC-FF6F-4C6E-8D7B-5808856BADE6}" srcOrd="0" destOrd="0" presId="urn:microsoft.com/office/officeart/2008/layout/RadialCluster"/>
    <dgm:cxn modelId="{E00065B5-A8AF-4EC8-8C2A-1CF36B89FF6B}" type="presOf" srcId="{559899F3-7580-4B88-A38F-DB408E99E758}" destId="{2B8CC9E1-4425-4456-AF3D-87272C474BA1}" srcOrd="0" destOrd="0" presId="urn:microsoft.com/office/officeart/2008/layout/RadialCluster"/>
    <dgm:cxn modelId="{5D55BFB6-171C-4E4E-B597-4F3AA75638BF}" srcId="{E876EA64-5217-4D73-8EFB-D48ECCF9DC33}" destId="{589C1F59-BF11-4F46-AF3A-B4481DC5A437}" srcOrd="1" destOrd="0" parTransId="{B3421A79-B984-4B64-81D4-289490B7E4F1}" sibTransId="{0A6B3031-2644-4229-9EE2-2D58FEFCF880}"/>
    <dgm:cxn modelId="{597BEBC5-DB8E-4B6B-8EC4-2F70FE5A6F8A}" srcId="{E876EA64-5217-4D73-8EFB-D48ECCF9DC33}" destId="{559899F3-7580-4B88-A38F-DB408E99E758}" srcOrd="2" destOrd="0" parTransId="{AF7F8FB7-8B5B-4BDB-B631-71BFE7028DE4}" sibTransId="{03E7754A-1AE4-4A84-9ED0-799D4128318D}"/>
    <dgm:cxn modelId="{12654FEA-393E-4673-BB00-3C09C344F7EA}" type="presOf" srcId="{B3421A79-B984-4B64-81D4-289490B7E4F1}" destId="{65437710-E3A1-47E8-BAD9-6FD73AC0BBD9}" srcOrd="0" destOrd="0" presId="urn:microsoft.com/office/officeart/2008/layout/RadialCluster"/>
    <dgm:cxn modelId="{9BF1B934-E57F-469F-AA29-FD3B3B7B2A62}" type="presParOf" srcId="{416C66EF-6A70-42F4-8F9C-0E3DEDA82246}" destId="{50EBE28A-D581-409D-BF2F-D804B5E430EA}" srcOrd="0" destOrd="0" presId="urn:microsoft.com/office/officeart/2008/layout/RadialCluster"/>
    <dgm:cxn modelId="{C4C4D563-C80A-418E-86C4-DBB43510A0BC}" type="presParOf" srcId="{416C66EF-6A70-42F4-8F9C-0E3DEDA82246}" destId="{83FD2C5F-80B7-4ACC-87A1-B21A6E3E63C7}" srcOrd="1" destOrd="0" presId="urn:microsoft.com/office/officeart/2008/layout/RadialCluster"/>
    <dgm:cxn modelId="{F358EB3A-9337-456F-8B9A-0EF925343AF1}" type="presParOf" srcId="{83FD2C5F-80B7-4ACC-87A1-B21A6E3E63C7}" destId="{07FA8081-5D48-45C2-B0A6-F6D5E9C4D8CC}" srcOrd="0" destOrd="0" presId="urn:microsoft.com/office/officeart/2008/layout/RadialCluster"/>
    <dgm:cxn modelId="{87A085FC-ECA0-4B8D-B0B1-7C7E29FFD341}" type="presParOf" srcId="{83FD2C5F-80B7-4ACC-87A1-B21A6E3E63C7}" destId="{E8730AA5-5E99-4F2B-B5D0-E03FCD00DEDC}" srcOrd="1" destOrd="0" presId="urn:microsoft.com/office/officeart/2008/layout/RadialCluster"/>
    <dgm:cxn modelId="{0B205132-2FE2-49D2-A309-069CB6150C9E}" type="presParOf" srcId="{83FD2C5F-80B7-4ACC-87A1-B21A6E3E63C7}" destId="{23137B78-B46B-4817-8676-26640F0C48CE}" srcOrd="2" destOrd="0" presId="urn:microsoft.com/office/officeart/2008/layout/RadialCluster"/>
    <dgm:cxn modelId="{B766E76B-DC3F-46DE-8EB6-A5BF011A9313}" type="presParOf" srcId="{416C66EF-6A70-42F4-8F9C-0E3DEDA82246}" destId="{A37EA549-AD2C-43AC-9F02-F13A396C3472}" srcOrd="2" destOrd="0" presId="urn:microsoft.com/office/officeart/2008/layout/RadialCluster"/>
    <dgm:cxn modelId="{43775C78-5ACD-4C56-95A1-E0F416D58A75}" type="presParOf" srcId="{416C66EF-6A70-42F4-8F9C-0E3DEDA82246}" destId="{31245099-4A06-4543-9352-84823EA8797A}" srcOrd="3" destOrd="0" presId="urn:microsoft.com/office/officeart/2008/layout/RadialCluster"/>
    <dgm:cxn modelId="{79DC6C6D-B1A0-4FE5-ACEB-7F6117948D95}" type="presParOf" srcId="{31245099-4A06-4543-9352-84823EA8797A}" destId="{DFEEB1AA-40F9-4D6C-95E2-4B82B2840149}" srcOrd="0" destOrd="0" presId="urn:microsoft.com/office/officeart/2008/layout/RadialCluster"/>
    <dgm:cxn modelId="{50A94C27-9403-4CAF-9B85-EDD78DB7CCC4}" type="presParOf" srcId="{416C66EF-6A70-42F4-8F9C-0E3DEDA82246}" destId="{65437710-E3A1-47E8-BAD9-6FD73AC0BBD9}" srcOrd="4" destOrd="0" presId="urn:microsoft.com/office/officeart/2008/layout/RadialCluster"/>
    <dgm:cxn modelId="{A439E451-CD1A-4922-AABB-2EA30EAB0DF1}" type="presParOf" srcId="{416C66EF-6A70-42F4-8F9C-0E3DEDA82246}" destId="{37B73808-13E1-4055-BDE4-2BE8AAEFBA79}" srcOrd="5" destOrd="0" presId="urn:microsoft.com/office/officeart/2008/layout/RadialCluster"/>
    <dgm:cxn modelId="{6511EA61-B890-4B5F-A9E8-D5B3D4943F28}" type="presParOf" srcId="{37B73808-13E1-4055-BDE4-2BE8AAEFBA79}" destId="{2B8CC9E1-4425-4456-AF3D-87272C474BA1}" srcOrd="0" destOrd="0" presId="urn:microsoft.com/office/officeart/2008/layout/RadialCluster"/>
    <dgm:cxn modelId="{D1265C80-08DA-4A7A-BC03-F9273A5631BC}" type="presParOf" srcId="{416C66EF-6A70-42F4-8F9C-0E3DEDA82246}" destId="{ED4D2ABC-FF6F-4C6E-8D7B-5808856BADE6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07EEAA-DD31-4328-8983-666BC121A778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E876EA64-5217-4D73-8EFB-D48ECCF9DC33}">
      <dgm:prSet phldrT="[Текст]" custT="1"/>
      <dgm:spPr/>
      <dgm:t>
        <a:bodyPr/>
        <a:lstStyle/>
        <a:p>
          <a:r>
            <a:rPr lang="ru-RU" sz="2800" dirty="0">
              <a:latin typeface="HK Grotesk Bold" panose="020B0604020202020204" charset="-52"/>
            </a:rPr>
            <a:t>Если середина = искомое – завершаем поиск</a:t>
          </a:r>
        </a:p>
      </dgm:t>
    </dgm:pt>
    <dgm:pt modelId="{5A1D18C3-4F11-4F4B-9C10-BDBB11BF30A4}" type="par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81DD829E-0D85-44AF-B195-2B035D012E3D}" type="sib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89C1F59-BF11-4F46-AF3A-B4481DC5A437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Если искомое </a:t>
          </a:r>
          <a:r>
            <a:rPr lang="en-US" sz="2000" dirty="0">
              <a:latin typeface="HK Grotesk Bold" panose="020B0604020202020204" charset="-52"/>
            </a:rPr>
            <a:t>&gt; </a:t>
          </a:r>
          <a:r>
            <a:rPr lang="ru-RU" sz="2000" dirty="0">
              <a:latin typeface="HK Grotesk Bold" panose="020B0604020202020204" charset="-52"/>
            </a:rPr>
            <a:t>середины, отбрасываем левую часть коллекции</a:t>
          </a:r>
        </a:p>
      </dgm:t>
    </dgm:pt>
    <dgm:pt modelId="{B3421A79-B984-4B64-81D4-289490B7E4F1}" type="par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0A6B3031-2644-4229-9EE2-2D58FEFCF880}" type="sib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2BF93C5A-A826-4894-9B50-91C3F48EF2D0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Выбрать середину</a:t>
          </a:r>
        </a:p>
      </dgm:t>
    </dgm:pt>
    <dgm:pt modelId="{BA2F655B-1984-42A9-813D-74EA9AF86926}" type="par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632A4961-F3E2-4390-A948-8D7B6AEF1138}" type="sib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59899F3-7580-4B88-A38F-DB408E99E758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Если искомое </a:t>
          </a:r>
          <a:r>
            <a:rPr lang="en-US" sz="2000" dirty="0">
              <a:latin typeface="HK Grotesk Bold" panose="020B0604020202020204" charset="-52"/>
            </a:rPr>
            <a:t>&lt; </a:t>
          </a:r>
          <a:r>
            <a:rPr lang="ru-RU" sz="2000" dirty="0">
              <a:latin typeface="HK Grotesk Bold" panose="020B0604020202020204" charset="-52"/>
            </a:rPr>
            <a:t>середины</a:t>
          </a:r>
          <a:r>
            <a:rPr lang="en-US" sz="2000" dirty="0">
              <a:latin typeface="HK Grotesk Bold" panose="020B0604020202020204" charset="-52"/>
            </a:rPr>
            <a:t>, </a:t>
          </a:r>
          <a:r>
            <a:rPr lang="ru-RU" sz="2000" dirty="0">
              <a:latin typeface="HK Grotesk Bold" panose="020B0604020202020204" charset="-52"/>
            </a:rPr>
            <a:t>отбрасываем правую часть коллекции</a:t>
          </a:r>
        </a:p>
      </dgm:t>
    </dgm:pt>
    <dgm:pt modelId="{AF7F8FB7-8B5B-4BDB-B631-71BFE7028DE4}" type="parTrans" cxnId="{597BEBC5-DB8E-4B6B-8EC4-2F70FE5A6F8A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03E7754A-1AE4-4A84-9ED0-799D4128318D}" type="sibTrans" cxnId="{597BEBC5-DB8E-4B6B-8EC4-2F70FE5A6F8A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416C66EF-6A70-42F4-8F9C-0E3DEDA82246}" type="pres">
      <dgm:prSet presAssocID="{4807EEAA-DD31-4328-8983-666BC121A77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E5B5A89-ADB0-4C43-B90D-E6672D4A3782}" type="pres">
      <dgm:prSet presAssocID="{E876EA64-5217-4D73-8EFB-D48ECCF9DC33}" presName="singleCycle" presStyleCnt="0"/>
      <dgm:spPr/>
    </dgm:pt>
    <dgm:pt modelId="{98751774-65FF-4355-B62F-461B11AA82CF}" type="pres">
      <dgm:prSet presAssocID="{E876EA64-5217-4D73-8EFB-D48ECCF9DC33}" presName="singleCenter" presStyleLbl="node1" presStyleIdx="0" presStyleCnt="4" custScaleX="167019" custScaleY="93370" custLinFactNeighborX="-3077" custLinFactNeighborY="-10037">
        <dgm:presLayoutVars>
          <dgm:chMax val="7"/>
          <dgm:chPref val="7"/>
        </dgm:presLayoutVars>
      </dgm:prSet>
      <dgm:spPr/>
    </dgm:pt>
    <dgm:pt modelId="{592B5201-6CED-41A6-810B-9337C2D4D04E}" type="pres">
      <dgm:prSet presAssocID="{BA2F655B-1984-42A9-813D-74EA9AF86926}" presName="Name56" presStyleLbl="parChTrans1D2" presStyleIdx="0" presStyleCnt="3"/>
      <dgm:spPr/>
    </dgm:pt>
    <dgm:pt modelId="{05C9E4B2-40FC-4C16-8D00-76B3979EDBE5}" type="pres">
      <dgm:prSet presAssocID="{2BF93C5A-A826-4894-9B50-91C3F48EF2D0}" presName="text0" presStyleLbl="node1" presStyleIdx="1" presStyleCnt="4" custScaleX="180938" custScaleY="97459" custRadScaleRad="100816" custRadScaleInc="-5361">
        <dgm:presLayoutVars>
          <dgm:bulletEnabled val="1"/>
        </dgm:presLayoutVars>
      </dgm:prSet>
      <dgm:spPr/>
    </dgm:pt>
    <dgm:pt modelId="{64DDB0E1-33D9-4F47-8C9A-A3B7C067F80B}" type="pres">
      <dgm:prSet presAssocID="{B3421A79-B984-4B64-81D4-289490B7E4F1}" presName="Name56" presStyleLbl="parChTrans1D2" presStyleIdx="1" presStyleCnt="3"/>
      <dgm:spPr/>
    </dgm:pt>
    <dgm:pt modelId="{EBE41219-AB5E-4668-93F3-6438B27ECBB8}" type="pres">
      <dgm:prSet presAssocID="{589C1F59-BF11-4F46-AF3A-B4481DC5A437}" presName="text0" presStyleLbl="node1" presStyleIdx="2" presStyleCnt="4" custScaleX="181480" custScaleY="128444" custRadScaleRad="67094" custRadScaleInc="40574">
        <dgm:presLayoutVars>
          <dgm:bulletEnabled val="1"/>
        </dgm:presLayoutVars>
      </dgm:prSet>
      <dgm:spPr/>
    </dgm:pt>
    <dgm:pt modelId="{7B8D2BA7-F58F-4475-B209-F69E849A53C4}" type="pres">
      <dgm:prSet presAssocID="{AF7F8FB7-8B5B-4BDB-B631-71BFE7028DE4}" presName="Name56" presStyleLbl="parChTrans1D2" presStyleIdx="2" presStyleCnt="3"/>
      <dgm:spPr/>
    </dgm:pt>
    <dgm:pt modelId="{73EBA4B4-6998-4A50-9A46-B09FE25D0DF4}" type="pres">
      <dgm:prSet presAssocID="{559899F3-7580-4B88-A38F-DB408E99E758}" presName="text0" presStyleLbl="node1" presStyleIdx="3" presStyleCnt="4" custScaleX="171468" custScaleY="128732" custRadScaleRad="79752" custRadScaleInc="-22221">
        <dgm:presLayoutVars>
          <dgm:bulletEnabled val="1"/>
        </dgm:presLayoutVars>
      </dgm:prSet>
      <dgm:spPr/>
    </dgm:pt>
  </dgm:ptLst>
  <dgm:cxnLst>
    <dgm:cxn modelId="{C801ED03-B3E1-412A-BB00-288ADAFC6438}" type="presOf" srcId="{4807EEAA-DD31-4328-8983-666BC121A778}" destId="{416C66EF-6A70-42F4-8F9C-0E3DEDA82246}" srcOrd="0" destOrd="0" presId="urn:microsoft.com/office/officeart/2008/layout/RadialCluster"/>
    <dgm:cxn modelId="{DB30C40D-4039-471B-AD37-DA0DF9987176}" type="presOf" srcId="{BA2F655B-1984-42A9-813D-74EA9AF86926}" destId="{592B5201-6CED-41A6-810B-9337C2D4D04E}" srcOrd="0" destOrd="0" presId="urn:microsoft.com/office/officeart/2008/layout/RadialCluster"/>
    <dgm:cxn modelId="{42CEC20F-CC3D-43C1-AD63-9983FC158C9C}" type="presOf" srcId="{AF7F8FB7-8B5B-4BDB-B631-71BFE7028DE4}" destId="{7B8D2BA7-F58F-4475-B209-F69E849A53C4}" srcOrd="0" destOrd="0" presId="urn:microsoft.com/office/officeart/2008/layout/RadialCluster"/>
    <dgm:cxn modelId="{8B303025-7859-4DCD-A2BC-4121303BE326}" srcId="{4807EEAA-DD31-4328-8983-666BC121A778}" destId="{E876EA64-5217-4D73-8EFB-D48ECCF9DC33}" srcOrd="0" destOrd="0" parTransId="{5A1D18C3-4F11-4F4B-9C10-BDBB11BF30A4}" sibTransId="{81DD829E-0D85-44AF-B195-2B035D012E3D}"/>
    <dgm:cxn modelId="{6F54FC2C-47E5-417F-8AC9-900E9B5A33F3}" type="presOf" srcId="{2BF93C5A-A826-4894-9B50-91C3F48EF2D0}" destId="{05C9E4B2-40FC-4C16-8D00-76B3979EDBE5}" srcOrd="0" destOrd="0" presId="urn:microsoft.com/office/officeart/2008/layout/RadialCluster"/>
    <dgm:cxn modelId="{2F01F55E-1D3D-4F53-B908-A2097E06F8A7}" type="presOf" srcId="{559899F3-7580-4B88-A38F-DB408E99E758}" destId="{73EBA4B4-6998-4A50-9A46-B09FE25D0DF4}" srcOrd="0" destOrd="0" presId="urn:microsoft.com/office/officeart/2008/layout/RadialCluster"/>
    <dgm:cxn modelId="{FE7A6864-2E07-4F5C-BC33-6D7C1448D41C}" type="presOf" srcId="{E876EA64-5217-4D73-8EFB-D48ECCF9DC33}" destId="{98751774-65FF-4355-B62F-461B11AA82CF}" srcOrd="0" destOrd="0" presId="urn:microsoft.com/office/officeart/2008/layout/RadialCluster"/>
    <dgm:cxn modelId="{C3012173-2CB4-4C6B-9A72-B7F934D434D0}" srcId="{E876EA64-5217-4D73-8EFB-D48ECCF9DC33}" destId="{2BF93C5A-A826-4894-9B50-91C3F48EF2D0}" srcOrd="0" destOrd="0" parTransId="{BA2F655B-1984-42A9-813D-74EA9AF86926}" sibTransId="{632A4961-F3E2-4390-A948-8D7B6AEF1138}"/>
    <dgm:cxn modelId="{FD9EA3A4-0A6A-4064-9E50-67A5D79DD72B}" type="presOf" srcId="{589C1F59-BF11-4F46-AF3A-B4481DC5A437}" destId="{EBE41219-AB5E-4668-93F3-6438B27ECBB8}" srcOrd="0" destOrd="0" presId="urn:microsoft.com/office/officeart/2008/layout/RadialCluster"/>
    <dgm:cxn modelId="{5D55BFB6-171C-4E4E-B597-4F3AA75638BF}" srcId="{E876EA64-5217-4D73-8EFB-D48ECCF9DC33}" destId="{589C1F59-BF11-4F46-AF3A-B4481DC5A437}" srcOrd="1" destOrd="0" parTransId="{B3421A79-B984-4B64-81D4-289490B7E4F1}" sibTransId="{0A6B3031-2644-4229-9EE2-2D58FEFCF880}"/>
    <dgm:cxn modelId="{597BEBC5-DB8E-4B6B-8EC4-2F70FE5A6F8A}" srcId="{E876EA64-5217-4D73-8EFB-D48ECCF9DC33}" destId="{559899F3-7580-4B88-A38F-DB408E99E758}" srcOrd="2" destOrd="0" parTransId="{AF7F8FB7-8B5B-4BDB-B631-71BFE7028DE4}" sibTransId="{03E7754A-1AE4-4A84-9ED0-799D4128318D}"/>
    <dgm:cxn modelId="{017BDFF1-442F-4FA3-9C7E-B9CBC562E072}" type="presOf" srcId="{B3421A79-B984-4B64-81D4-289490B7E4F1}" destId="{64DDB0E1-33D9-4F47-8C9A-A3B7C067F80B}" srcOrd="0" destOrd="0" presId="urn:microsoft.com/office/officeart/2008/layout/RadialCluster"/>
    <dgm:cxn modelId="{93A61D0C-DEA7-46C3-8DE8-9E0AC58F45E3}" type="presParOf" srcId="{416C66EF-6A70-42F4-8F9C-0E3DEDA82246}" destId="{CE5B5A89-ADB0-4C43-B90D-E6672D4A3782}" srcOrd="0" destOrd="0" presId="urn:microsoft.com/office/officeart/2008/layout/RadialCluster"/>
    <dgm:cxn modelId="{9301CA7A-9352-4D55-943C-2EB76855AF17}" type="presParOf" srcId="{CE5B5A89-ADB0-4C43-B90D-E6672D4A3782}" destId="{98751774-65FF-4355-B62F-461B11AA82CF}" srcOrd="0" destOrd="0" presId="urn:microsoft.com/office/officeart/2008/layout/RadialCluster"/>
    <dgm:cxn modelId="{A71C6AA6-85B9-4508-9A7B-16E3ABA085F3}" type="presParOf" srcId="{CE5B5A89-ADB0-4C43-B90D-E6672D4A3782}" destId="{592B5201-6CED-41A6-810B-9337C2D4D04E}" srcOrd="1" destOrd="0" presId="urn:microsoft.com/office/officeart/2008/layout/RadialCluster"/>
    <dgm:cxn modelId="{EFA509D5-CE5D-4ED9-A2AD-993FBA2EA78D}" type="presParOf" srcId="{CE5B5A89-ADB0-4C43-B90D-E6672D4A3782}" destId="{05C9E4B2-40FC-4C16-8D00-76B3979EDBE5}" srcOrd="2" destOrd="0" presId="urn:microsoft.com/office/officeart/2008/layout/RadialCluster"/>
    <dgm:cxn modelId="{4F9F6FC5-2C07-4ED5-9362-25919A79826A}" type="presParOf" srcId="{CE5B5A89-ADB0-4C43-B90D-E6672D4A3782}" destId="{64DDB0E1-33D9-4F47-8C9A-A3B7C067F80B}" srcOrd="3" destOrd="0" presId="urn:microsoft.com/office/officeart/2008/layout/RadialCluster"/>
    <dgm:cxn modelId="{A89F3835-6103-4EE1-BD46-2644B815C576}" type="presParOf" srcId="{CE5B5A89-ADB0-4C43-B90D-E6672D4A3782}" destId="{EBE41219-AB5E-4668-93F3-6438B27ECBB8}" srcOrd="4" destOrd="0" presId="urn:microsoft.com/office/officeart/2008/layout/RadialCluster"/>
    <dgm:cxn modelId="{E10BA0EC-9DDB-44ED-9F4E-8D1CCDCB698B}" type="presParOf" srcId="{CE5B5A89-ADB0-4C43-B90D-E6672D4A3782}" destId="{7B8D2BA7-F58F-4475-B209-F69E849A53C4}" srcOrd="5" destOrd="0" presId="urn:microsoft.com/office/officeart/2008/layout/RadialCluster"/>
    <dgm:cxn modelId="{E17A6179-27D2-47D5-BB55-4556897EEFE5}" type="presParOf" srcId="{CE5B5A89-ADB0-4C43-B90D-E6672D4A3782}" destId="{73EBA4B4-6998-4A50-9A46-B09FE25D0DF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4807EEAA-DD31-4328-8983-666BC121A778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2BF93C5A-A826-4894-9B50-91C3F48EF2D0}">
      <dgm:prSet phldrT="[Текст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ru-RU">
              <a:noFill/>
            </a:rPr>
            <a:t> </a:t>
          </a:r>
        </a:p>
      </dgm:t>
    </dgm:pt>
    <dgm:pt modelId="{BA2F655B-1984-42A9-813D-74EA9AF86926}" type="par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632A4961-F3E2-4390-A948-8D7B6AEF1138}" type="sib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E876EA64-5217-4D73-8EFB-D48ECCF9DC33}">
      <dgm:prSet phldrT="[Текст]" custT="1"/>
      <dgm:spPr/>
      <dgm:t>
        <a:bodyPr/>
        <a:lstStyle/>
        <a:p>
          <a:r>
            <a:rPr lang="ru-RU" sz="4000" dirty="0" smtClean="0">
              <a:latin typeface="HK Grotesk Bold" panose="020B0604020202020204" charset="-52"/>
            </a:rPr>
            <a:t>Применяем бинарный поиск на полученном интервале</a:t>
          </a:r>
          <a:endParaRPr lang="ru-RU" sz="3600" dirty="0">
            <a:latin typeface="HK Grotesk Bold" panose="020B0604020202020204" charset="-52"/>
          </a:endParaRPr>
        </a:p>
      </dgm:t>
    </dgm:pt>
    <dgm:pt modelId="{81DD829E-0D85-44AF-B195-2B035D012E3D}" type="sib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A1D18C3-4F11-4F4B-9C10-BDBB11BF30A4}" type="par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416C66EF-6A70-42F4-8F9C-0E3DEDA82246}" type="pres">
      <dgm:prSet presAssocID="{4807EEAA-DD31-4328-8983-666BC121A77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E5B5A89-ADB0-4C43-B90D-E6672D4A3782}" type="pres">
      <dgm:prSet presAssocID="{E876EA64-5217-4D73-8EFB-D48ECCF9DC33}" presName="singleCycle" presStyleCnt="0"/>
      <dgm:spPr/>
    </dgm:pt>
    <dgm:pt modelId="{98751774-65FF-4355-B62F-461B11AA82CF}" type="pres">
      <dgm:prSet presAssocID="{E876EA64-5217-4D73-8EFB-D48ECCF9DC33}" presName="singleCenter" presStyleLbl="node1" presStyleIdx="0" presStyleCnt="2" custScaleX="159667" custScaleY="93370" custLinFactNeighborX="22227" custLinFactNeighborY="21091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592B5201-6CED-41A6-810B-9337C2D4D04E}" type="pres">
      <dgm:prSet presAssocID="{BA2F655B-1984-42A9-813D-74EA9AF86926}" presName="Name56" presStyleLbl="parChTrans1D2" presStyleIdx="0" presStyleCnt="1"/>
      <dgm:spPr/>
      <dgm:t>
        <a:bodyPr/>
        <a:lstStyle/>
        <a:p>
          <a:endParaRPr lang="ru-RU"/>
        </a:p>
      </dgm:t>
    </dgm:pt>
    <dgm:pt modelId="{05C9E4B2-40FC-4C16-8D00-76B3979EDBE5}" type="pres">
      <dgm:prSet presAssocID="{2BF93C5A-A826-4894-9B50-91C3F48EF2D0}" presName="text0" presStyleLbl="node1" presStyleIdx="1" presStyleCnt="2" custScaleX="229278" custScaleY="97459" custRadScaleRad="68369" custRadScaleInc="-2812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B303025-7859-4DCD-A2BC-4121303BE326}" srcId="{4807EEAA-DD31-4328-8983-666BC121A778}" destId="{E876EA64-5217-4D73-8EFB-D48ECCF9DC33}" srcOrd="0" destOrd="0" parTransId="{5A1D18C3-4F11-4F4B-9C10-BDBB11BF30A4}" sibTransId="{81DD829E-0D85-44AF-B195-2B035D012E3D}"/>
    <dgm:cxn modelId="{FCA88905-9A9E-4C7F-B70D-4A70BDBBB018}" type="presOf" srcId="{BA2F655B-1984-42A9-813D-74EA9AF86926}" destId="{592B5201-6CED-41A6-810B-9337C2D4D04E}" srcOrd="0" destOrd="0" presId="urn:microsoft.com/office/officeart/2008/layout/RadialCluster"/>
    <dgm:cxn modelId="{ECECB397-F628-4017-8430-0B319F2AEC95}" type="presOf" srcId="{2BF93C5A-A826-4894-9B50-91C3F48EF2D0}" destId="{05C9E4B2-40FC-4C16-8D00-76B3979EDBE5}" srcOrd="0" destOrd="0" presId="urn:microsoft.com/office/officeart/2008/layout/RadialCluster"/>
    <dgm:cxn modelId="{C3012173-2CB4-4C6B-9A72-B7F934D434D0}" srcId="{E876EA64-5217-4D73-8EFB-D48ECCF9DC33}" destId="{2BF93C5A-A826-4894-9B50-91C3F48EF2D0}" srcOrd="0" destOrd="0" parTransId="{BA2F655B-1984-42A9-813D-74EA9AF86926}" sibTransId="{632A4961-F3E2-4390-A948-8D7B6AEF1138}"/>
    <dgm:cxn modelId="{C28887AA-54F6-45E6-8E97-9D74AB9CD7ED}" type="presOf" srcId="{4807EEAA-DD31-4328-8983-666BC121A778}" destId="{416C66EF-6A70-42F4-8F9C-0E3DEDA82246}" srcOrd="0" destOrd="0" presId="urn:microsoft.com/office/officeart/2008/layout/RadialCluster"/>
    <dgm:cxn modelId="{EBE2B5F1-1507-4AA6-8AAD-9167CF805999}" type="presOf" srcId="{E876EA64-5217-4D73-8EFB-D48ECCF9DC33}" destId="{98751774-65FF-4355-B62F-461B11AA82CF}" srcOrd="0" destOrd="0" presId="urn:microsoft.com/office/officeart/2008/layout/RadialCluster"/>
    <dgm:cxn modelId="{62767FE9-BD66-4150-B85D-820811549815}" type="presParOf" srcId="{416C66EF-6A70-42F4-8F9C-0E3DEDA82246}" destId="{CE5B5A89-ADB0-4C43-B90D-E6672D4A3782}" srcOrd="0" destOrd="0" presId="urn:microsoft.com/office/officeart/2008/layout/RadialCluster"/>
    <dgm:cxn modelId="{8A8DA8D1-04E6-4AAF-9D8F-D960CF56F7F9}" type="presParOf" srcId="{CE5B5A89-ADB0-4C43-B90D-E6672D4A3782}" destId="{98751774-65FF-4355-B62F-461B11AA82CF}" srcOrd="0" destOrd="0" presId="urn:microsoft.com/office/officeart/2008/layout/RadialCluster"/>
    <dgm:cxn modelId="{9CD69FCF-0E0F-4738-9B22-BE45383E133A}" type="presParOf" srcId="{CE5B5A89-ADB0-4C43-B90D-E6672D4A3782}" destId="{592B5201-6CED-41A6-810B-9337C2D4D04E}" srcOrd="1" destOrd="0" presId="urn:microsoft.com/office/officeart/2008/layout/RadialCluster"/>
    <dgm:cxn modelId="{20623273-D7F4-42D7-8221-5682B8A3F981}" type="presParOf" srcId="{CE5B5A89-ADB0-4C43-B90D-E6672D4A3782}" destId="{05C9E4B2-40FC-4C16-8D00-76B3979EDBE5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7EEAA-DD31-4328-8983-666BC121A778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E876EA64-5217-4D73-8EFB-D48ECCF9DC33}">
      <dgm:prSet phldrT="[Текст]" custT="1"/>
      <dgm:spPr/>
      <dgm:t>
        <a:bodyPr/>
        <a:lstStyle/>
        <a:p>
          <a:r>
            <a:rPr lang="ru-RU" sz="2800" dirty="0">
              <a:latin typeface="HK Grotesk Bold" panose="020B0604020202020204" charset="-52"/>
            </a:rPr>
            <a:t>Прыгаем по коллекции пока:</a:t>
          </a:r>
        </a:p>
        <a:p>
          <a:r>
            <a:rPr lang="ru-RU" sz="2400" dirty="0">
              <a:latin typeface="HK Grotesk Bold" panose="020B0604020202020204" charset="-52"/>
            </a:rPr>
            <a:t>Предыдущий прыжок</a:t>
          </a:r>
          <a:r>
            <a:rPr lang="en-US" sz="2400" dirty="0">
              <a:latin typeface="HK Grotesk Bold" panose="020B0604020202020204" charset="-52"/>
            </a:rPr>
            <a:t>&lt;</a:t>
          </a:r>
          <a:r>
            <a:rPr lang="ru-RU" sz="2400" dirty="0">
              <a:latin typeface="HK Grotesk Bold" panose="020B0604020202020204" charset="-52"/>
            </a:rPr>
            <a:t>элемент</a:t>
          </a:r>
          <a:r>
            <a:rPr lang="en-US" sz="2400" dirty="0">
              <a:latin typeface="HK Grotesk Bold" panose="020B0604020202020204" charset="-52"/>
            </a:rPr>
            <a:t>&lt;</a:t>
          </a:r>
          <a:r>
            <a:rPr lang="ru-RU" sz="2400" dirty="0">
              <a:latin typeface="HK Grotesk Bold" panose="020B0604020202020204" charset="-52"/>
            </a:rPr>
            <a:t>текущий прыжок</a:t>
          </a:r>
        </a:p>
      </dgm:t>
    </dgm:pt>
    <dgm:pt modelId="{5A1D18C3-4F11-4F4B-9C10-BDBB11BF30A4}" type="par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81DD829E-0D85-44AF-B195-2B035D012E3D}" type="sib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89C1F59-BF11-4F46-AF3A-B4481DC5A437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Применяем линейный поиск на интервале между двумя прыжками</a:t>
          </a:r>
        </a:p>
      </dgm:t>
    </dgm:pt>
    <dgm:pt modelId="{B3421A79-B984-4B64-81D4-289490B7E4F1}" type="par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0A6B3031-2644-4229-9EE2-2D58FEFCF880}" type="sibTrans" cxnId="{5D55BFB6-171C-4E4E-B597-4F3AA75638BF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2BF93C5A-A826-4894-9B50-91C3F48EF2D0}">
      <dgm:prSet phldrT="[Текст]" custT="1"/>
      <dgm:spPr/>
      <dgm:t>
        <a:bodyPr/>
        <a:lstStyle/>
        <a:p>
          <a:r>
            <a:rPr lang="ru-RU" sz="2000" dirty="0">
              <a:latin typeface="HK Grotesk Bold" panose="020B0604020202020204" charset="-52"/>
            </a:rPr>
            <a:t>Определение прыжка</a:t>
          </a:r>
        </a:p>
      </dgm:t>
    </dgm:pt>
    <dgm:pt modelId="{BA2F655B-1984-42A9-813D-74EA9AF86926}" type="par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632A4961-F3E2-4390-A948-8D7B6AEF1138}" type="sib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416C66EF-6A70-42F4-8F9C-0E3DEDA82246}" type="pres">
      <dgm:prSet presAssocID="{4807EEAA-DD31-4328-8983-666BC121A77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E5B5A89-ADB0-4C43-B90D-E6672D4A3782}" type="pres">
      <dgm:prSet presAssocID="{E876EA64-5217-4D73-8EFB-D48ECCF9DC33}" presName="singleCycle" presStyleCnt="0"/>
      <dgm:spPr/>
    </dgm:pt>
    <dgm:pt modelId="{98751774-65FF-4355-B62F-461B11AA82CF}" type="pres">
      <dgm:prSet presAssocID="{E876EA64-5217-4D73-8EFB-D48ECCF9DC33}" presName="singleCenter" presStyleLbl="node1" presStyleIdx="0" presStyleCnt="3" custScaleX="212869" custScaleY="93370" custLinFactNeighborX="-3077" custLinFactNeighborY="-10037">
        <dgm:presLayoutVars>
          <dgm:chMax val="7"/>
          <dgm:chPref val="7"/>
        </dgm:presLayoutVars>
      </dgm:prSet>
      <dgm:spPr/>
    </dgm:pt>
    <dgm:pt modelId="{592B5201-6CED-41A6-810B-9337C2D4D04E}" type="pres">
      <dgm:prSet presAssocID="{BA2F655B-1984-42A9-813D-74EA9AF86926}" presName="Name56" presStyleLbl="parChTrans1D2" presStyleIdx="0" presStyleCnt="2"/>
      <dgm:spPr/>
    </dgm:pt>
    <dgm:pt modelId="{05C9E4B2-40FC-4C16-8D00-76B3979EDBE5}" type="pres">
      <dgm:prSet presAssocID="{2BF93C5A-A826-4894-9B50-91C3F48EF2D0}" presName="text0" presStyleLbl="node1" presStyleIdx="1" presStyleCnt="3" custScaleX="180938" custScaleY="97459" custRadScaleRad="100816" custRadScaleInc="-5361">
        <dgm:presLayoutVars>
          <dgm:bulletEnabled val="1"/>
        </dgm:presLayoutVars>
      </dgm:prSet>
      <dgm:spPr/>
    </dgm:pt>
    <dgm:pt modelId="{64DDB0E1-33D9-4F47-8C9A-A3B7C067F80B}" type="pres">
      <dgm:prSet presAssocID="{B3421A79-B984-4B64-81D4-289490B7E4F1}" presName="Name56" presStyleLbl="parChTrans1D2" presStyleIdx="1" presStyleCnt="2"/>
      <dgm:spPr/>
    </dgm:pt>
    <dgm:pt modelId="{EBE41219-AB5E-4668-93F3-6438B27ECBB8}" type="pres">
      <dgm:prSet presAssocID="{589C1F59-BF11-4F46-AF3A-B4481DC5A437}" presName="text0" presStyleLbl="node1" presStyleIdx="2" presStyleCnt="3" custScaleX="181480" custScaleY="128444" custRadScaleRad="74990" custRadScaleInc="1404">
        <dgm:presLayoutVars>
          <dgm:bulletEnabled val="1"/>
        </dgm:presLayoutVars>
      </dgm:prSet>
      <dgm:spPr/>
    </dgm:pt>
  </dgm:ptLst>
  <dgm:cxnLst>
    <dgm:cxn modelId="{C801ED03-B3E1-412A-BB00-288ADAFC6438}" type="presOf" srcId="{4807EEAA-DD31-4328-8983-666BC121A778}" destId="{416C66EF-6A70-42F4-8F9C-0E3DEDA82246}" srcOrd="0" destOrd="0" presId="urn:microsoft.com/office/officeart/2008/layout/RadialCluster"/>
    <dgm:cxn modelId="{DB30C40D-4039-471B-AD37-DA0DF9987176}" type="presOf" srcId="{BA2F655B-1984-42A9-813D-74EA9AF86926}" destId="{592B5201-6CED-41A6-810B-9337C2D4D04E}" srcOrd="0" destOrd="0" presId="urn:microsoft.com/office/officeart/2008/layout/RadialCluster"/>
    <dgm:cxn modelId="{8B303025-7859-4DCD-A2BC-4121303BE326}" srcId="{4807EEAA-DD31-4328-8983-666BC121A778}" destId="{E876EA64-5217-4D73-8EFB-D48ECCF9DC33}" srcOrd="0" destOrd="0" parTransId="{5A1D18C3-4F11-4F4B-9C10-BDBB11BF30A4}" sibTransId="{81DD829E-0D85-44AF-B195-2B035D012E3D}"/>
    <dgm:cxn modelId="{6F54FC2C-47E5-417F-8AC9-900E9B5A33F3}" type="presOf" srcId="{2BF93C5A-A826-4894-9B50-91C3F48EF2D0}" destId="{05C9E4B2-40FC-4C16-8D00-76B3979EDBE5}" srcOrd="0" destOrd="0" presId="urn:microsoft.com/office/officeart/2008/layout/RadialCluster"/>
    <dgm:cxn modelId="{FE7A6864-2E07-4F5C-BC33-6D7C1448D41C}" type="presOf" srcId="{E876EA64-5217-4D73-8EFB-D48ECCF9DC33}" destId="{98751774-65FF-4355-B62F-461B11AA82CF}" srcOrd="0" destOrd="0" presId="urn:microsoft.com/office/officeart/2008/layout/RadialCluster"/>
    <dgm:cxn modelId="{C3012173-2CB4-4C6B-9A72-B7F934D434D0}" srcId="{E876EA64-5217-4D73-8EFB-D48ECCF9DC33}" destId="{2BF93C5A-A826-4894-9B50-91C3F48EF2D0}" srcOrd="0" destOrd="0" parTransId="{BA2F655B-1984-42A9-813D-74EA9AF86926}" sibTransId="{632A4961-F3E2-4390-A948-8D7B6AEF1138}"/>
    <dgm:cxn modelId="{FD9EA3A4-0A6A-4064-9E50-67A5D79DD72B}" type="presOf" srcId="{589C1F59-BF11-4F46-AF3A-B4481DC5A437}" destId="{EBE41219-AB5E-4668-93F3-6438B27ECBB8}" srcOrd="0" destOrd="0" presId="urn:microsoft.com/office/officeart/2008/layout/RadialCluster"/>
    <dgm:cxn modelId="{5D55BFB6-171C-4E4E-B597-4F3AA75638BF}" srcId="{E876EA64-5217-4D73-8EFB-D48ECCF9DC33}" destId="{589C1F59-BF11-4F46-AF3A-B4481DC5A437}" srcOrd="1" destOrd="0" parTransId="{B3421A79-B984-4B64-81D4-289490B7E4F1}" sibTransId="{0A6B3031-2644-4229-9EE2-2D58FEFCF880}"/>
    <dgm:cxn modelId="{017BDFF1-442F-4FA3-9C7E-B9CBC562E072}" type="presOf" srcId="{B3421A79-B984-4B64-81D4-289490B7E4F1}" destId="{64DDB0E1-33D9-4F47-8C9A-A3B7C067F80B}" srcOrd="0" destOrd="0" presId="urn:microsoft.com/office/officeart/2008/layout/RadialCluster"/>
    <dgm:cxn modelId="{93A61D0C-DEA7-46C3-8DE8-9E0AC58F45E3}" type="presParOf" srcId="{416C66EF-6A70-42F4-8F9C-0E3DEDA82246}" destId="{CE5B5A89-ADB0-4C43-B90D-E6672D4A3782}" srcOrd="0" destOrd="0" presId="urn:microsoft.com/office/officeart/2008/layout/RadialCluster"/>
    <dgm:cxn modelId="{9301CA7A-9352-4D55-943C-2EB76855AF17}" type="presParOf" srcId="{CE5B5A89-ADB0-4C43-B90D-E6672D4A3782}" destId="{98751774-65FF-4355-B62F-461B11AA82CF}" srcOrd="0" destOrd="0" presId="urn:microsoft.com/office/officeart/2008/layout/RadialCluster"/>
    <dgm:cxn modelId="{A71C6AA6-85B9-4508-9A7B-16E3ABA085F3}" type="presParOf" srcId="{CE5B5A89-ADB0-4C43-B90D-E6672D4A3782}" destId="{592B5201-6CED-41A6-810B-9337C2D4D04E}" srcOrd="1" destOrd="0" presId="urn:microsoft.com/office/officeart/2008/layout/RadialCluster"/>
    <dgm:cxn modelId="{EFA509D5-CE5D-4ED9-A2AD-993FBA2EA78D}" type="presParOf" srcId="{CE5B5A89-ADB0-4C43-B90D-E6672D4A3782}" destId="{05C9E4B2-40FC-4C16-8D00-76B3979EDBE5}" srcOrd="2" destOrd="0" presId="urn:microsoft.com/office/officeart/2008/layout/RadialCluster"/>
    <dgm:cxn modelId="{4F9F6FC5-2C07-4ED5-9362-25919A79826A}" type="presParOf" srcId="{CE5B5A89-ADB0-4C43-B90D-E6672D4A3782}" destId="{64DDB0E1-33D9-4F47-8C9A-A3B7C067F80B}" srcOrd="3" destOrd="0" presId="urn:microsoft.com/office/officeart/2008/layout/RadialCluster"/>
    <dgm:cxn modelId="{A89F3835-6103-4EE1-BD46-2644B815C576}" type="presParOf" srcId="{CE5B5A89-ADB0-4C43-B90D-E6672D4A3782}" destId="{EBE41219-AB5E-4668-93F3-6438B27ECBB8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07EEAA-DD31-4328-8983-666BC121A778}" type="doc">
      <dgm:prSet loTypeId="urn:microsoft.com/office/officeart/2008/layout/RadialCluster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mc:AlternateContent xmlns:mc="http://schemas.openxmlformats.org/markup-compatibility/2006" xmlns:a14="http://schemas.microsoft.com/office/drawing/2010/main">
      <mc:Choice Requires="a14">
        <dgm:pt modelId="{2BF93C5A-A826-4894-9B50-91C3F48EF2D0}">
          <dgm:prSet phldrT="[Текст]" custT="1"/>
          <dgm:spPr/>
          <dgm:t>
            <a:bodyPr/>
            <a:lstStyle/>
            <a:p>
              <a:r>
                <a:rPr lang="ru-RU" sz="3200" dirty="0">
                  <a:latin typeface="HK Grotesk Bold" panose="020B0604020202020204" charset="-52"/>
                </a:rPr>
                <a:t>Определение размера области поиска (пока элемент с индексом</a:t>
              </a:r>
              <a14:m>
                <m:oMath xmlns:m="http://schemas.openxmlformats.org/officeDocument/2006/math">
                  <m:d>
                    <m:dPr>
                      <m:begChr m:val="["/>
                      <m:endChr m:val="]"/>
                      <m:ctrlPr>
                        <a:rPr lang="ru-RU" sz="320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320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e>
                  </m:d>
                  <m:r>
                    <a:rPr lang="ru-RU" sz="3200" smtClean="0">
                      <a:latin typeface="Cambria Math" panose="02040503050406030204" pitchFamily="18" charset="0"/>
                    </a:rPr>
                    <m:t>≤</m:t>
                  </m:r>
                </m:oMath>
              </a14:m>
              <a:r>
                <a:rPr lang="en-US" sz="3200" dirty="0">
                  <a:latin typeface="HK Grotesk Bold" panose="020B0604020202020204" charset="-52"/>
                </a:rPr>
                <a:t> </a:t>
              </a:r>
              <a:r>
                <a:rPr lang="ru-RU" sz="3200" dirty="0">
                  <a:latin typeface="HK Grotesk Bold" panose="020B0604020202020204" charset="-52"/>
                </a:rPr>
                <a:t>искомому )</a:t>
              </a:r>
            </a:p>
          </dgm:t>
        </dgm:pt>
      </mc:Choice>
      <mc:Fallback xmlns="">
        <dgm:pt modelId="{2BF93C5A-A826-4894-9B50-91C3F48EF2D0}">
          <dgm:prSet phldrT="[Текст]" custT="1"/>
          <dgm:spPr/>
          <dgm:t>
            <a:bodyPr/>
            <a:lstStyle/>
            <a:p>
              <a:r>
                <a:rPr lang="ru-RU" sz="3200" dirty="0" smtClean="0">
                  <a:latin typeface="HK Grotesk Bold" panose="020B0604020202020204" charset="-52"/>
                </a:rPr>
                <a:t>Определение размера области поиска (пока элемент с индексом</a:t>
              </a:r>
              <a:r>
                <a:rPr lang="ru-RU" sz="3200" i="0" smtClean="0">
                  <a:latin typeface="Cambria Math" panose="02040503050406030204" pitchFamily="18" charset="0"/>
                </a:rPr>
                <a:t>[</a:t>
              </a:r>
              <a:r>
                <a:rPr lang="ru-RU" sz="3200" i="0" smtClean="0">
                  <a:latin typeface="Cambria Math" panose="02040503050406030204" pitchFamily="18" charset="0"/>
                </a:rPr>
                <a:t>𝟐</a:t>
              </a:r>
              <a:r>
                <a:rPr lang="ru-RU" sz="3200" i="0" smtClean="0">
                  <a:latin typeface="Cambria Math" panose="02040503050406030204" pitchFamily="18" charset="0"/>
                </a:rPr>
                <a:t>^</a:t>
              </a:r>
              <a:r>
                <a:rPr lang="en-US" sz="3200" i="0" smtClean="0">
                  <a:latin typeface="Cambria Math" panose="02040503050406030204" pitchFamily="18" charset="0"/>
                </a:rPr>
                <a:t>𝒙</a:t>
              </a:r>
              <a:r>
                <a:rPr lang="ru-RU" sz="3200" i="0" smtClean="0">
                  <a:latin typeface="Cambria Math" panose="02040503050406030204" pitchFamily="18" charset="0"/>
                </a:rPr>
                <a:t> ]</a:t>
              </a:r>
              <a:r>
                <a:rPr lang="ru-RU" sz="3200" i="0" smtClean="0">
                  <a:latin typeface="HK Grotesk Bold" panose="020B0604020202020204" charset="-52"/>
                </a:rPr>
                <a:t>≤</a:t>
              </a:r>
              <a:r>
                <a:rPr lang="en-US" sz="3200" dirty="0" smtClean="0">
                  <a:latin typeface="HK Grotesk Bold" panose="020B0604020202020204" charset="-52"/>
                </a:rPr>
                <a:t> </a:t>
              </a:r>
              <a:r>
                <a:rPr lang="ru-RU" sz="3200" dirty="0" smtClean="0">
                  <a:latin typeface="HK Grotesk Bold" panose="020B0604020202020204" charset="-52"/>
                </a:rPr>
                <a:t>искомому )</a:t>
              </a:r>
              <a:endParaRPr lang="ru-RU" sz="3200" dirty="0">
                <a:latin typeface="HK Grotesk Bold" panose="020B0604020202020204" charset="-52"/>
              </a:endParaRPr>
            </a:p>
          </dgm:t>
        </dgm:pt>
      </mc:Fallback>
    </mc:AlternateContent>
    <dgm:pt modelId="{BA2F655B-1984-42A9-813D-74EA9AF86926}" type="par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632A4961-F3E2-4390-A948-8D7B6AEF1138}" type="sibTrans" cxnId="{C3012173-2CB4-4C6B-9A72-B7F934D434D0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E876EA64-5217-4D73-8EFB-D48ECCF9DC33}">
      <dgm:prSet phldrT="[Текст]" custT="1"/>
      <dgm:spPr/>
      <dgm:t>
        <a:bodyPr/>
        <a:lstStyle/>
        <a:p>
          <a:r>
            <a:rPr lang="ru-RU" sz="4000" dirty="0">
              <a:latin typeface="HK Grotesk Bold" panose="020B0604020202020204" charset="-52"/>
            </a:rPr>
            <a:t>Применяем бинарный поиск на полученном интервале</a:t>
          </a:r>
          <a:endParaRPr lang="ru-RU" sz="3600" dirty="0">
            <a:latin typeface="HK Grotesk Bold" panose="020B0604020202020204" charset="-52"/>
          </a:endParaRPr>
        </a:p>
      </dgm:t>
    </dgm:pt>
    <dgm:pt modelId="{81DD829E-0D85-44AF-B195-2B035D012E3D}" type="sib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5A1D18C3-4F11-4F4B-9C10-BDBB11BF30A4}" type="parTrans" cxnId="{8B303025-7859-4DCD-A2BC-4121303BE326}">
      <dgm:prSet/>
      <dgm:spPr/>
      <dgm:t>
        <a:bodyPr/>
        <a:lstStyle/>
        <a:p>
          <a:endParaRPr lang="ru-RU" sz="2400">
            <a:latin typeface="HK Grotesk Bold" panose="020B0604020202020204" charset="-52"/>
          </a:endParaRPr>
        </a:p>
      </dgm:t>
    </dgm:pt>
    <dgm:pt modelId="{416C66EF-6A70-42F4-8F9C-0E3DEDA82246}" type="pres">
      <dgm:prSet presAssocID="{4807EEAA-DD31-4328-8983-666BC121A77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E5B5A89-ADB0-4C43-B90D-E6672D4A3782}" type="pres">
      <dgm:prSet presAssocID="{E876EA64-5217-4D73-8EFB-D48ECCF9DC33}" presName="singleCycle" presStyleCnt="0"/>
      <dgm:spPr/>
    </dgm:pt>
    <dgm:pt modelId="{98751774-65FF-4355-B62F-461B11AA82CF}" type="pres">
      <dgm:prSet presAssocID="{E876EA64-5217-4D73-8EFB-D48ECCF9DC33}" presName="singleCenter" presStyleLbl="node1" presStyleIdx="0" presStyleCnt="2" custScaleX="159667" custScaleY="93370" custLinFactNeighborX="22227" custLinFactNeighborY="21091">
        <dgm:presLayoutVars>
          <dgm:chMax val="7"/>
          <dgm:chPref val="7"/>
        </dgm:presLayoutVars>
      </dgm:prSet>
      <dgm:spPr/>
    </dgm:pt>
    <dgm:pt modelId="{592B5201-6CED-41A6-810B-9337C2D4D04E}" type="pres">
      <dgm:prSet presAssocID="{BA2F655B-1984-42A9-813D-74EA9AF86926}" presName="Name56" presStyleLbl="parChTrans1D2" presStyleIdx="0" presStyleCnt="1"/>
      <dgm:spPr/>
    </dgm:pt>
    <dgm:pt modelId="{05C9E4B2-40FC-4C16-8D00-76B3979EDBE5}" type="pres">
      <dgm:prSet presAssocID="{2BF93C5A-A826-4894-9B50-91C3F48EF2D0}" presName="text0" presStyleLbl="node1" presStyleIdx="1" presStyleCnt="2" custScaleX="229278" custScaleY="97459" custRadScaleRad="68369" custRadScaleInc="-28127">
        <dgm:presLayoutVars>
          <dgm:bulletEnabled val="1"/>
        </dgm:presLayoutVars>
      </dgm:prSet>
      <dgm:spPr/>
    </dgm:pt>
  </dgm:ptLst>
  <dgm:cxnLst>
    <dgm:cxn modelId="{FCA88905-9A9E-4C7F-B70D-4A70BDBBB018}" type="presOf" srcId="{BA2F655B-1984-42A9-813D-74EA9AF86926}" destId="{592B5201-6CED-41A6-810B-9337C2D4D04E}" srcOrd="0" destOrd="0" presId="urn:microsoft.com/office/officeart/2008/layout/RadialCluster"/>
    <dgm:cxn modelId="{8B303025-7859-4DCD-A2BC-4121303BE326}" srcId="{4807EEAA-DD31-4328-8983-666BC121A778}" destId="{E876EA64-5217-4D73-8EFB-D48ECCF9DC33}" srcOrd="0" destOrd="0" parTransId="{5A1D18C3-4F11-4F4B-9C10-BDBB11BF30A4}" sibTransId="{81DD829E-0D85-44AF-B195-2B035D012E3D}"/>
    <dgm:cxn modelId="{C3012173-2CB4-4C6B-9A72-B7F934D434D0}" srcId="{E876EA64-5217-4D73-8EFB-D48ECCF9DC33}" destId="{2BF93C5A-A826-4894-9B50-91C3F48EF2D0}" srcOrd="0" destOrd="0" parTransId="{BA2F655B-1984-42A9-813D-74EA9AF86926}" sibTransId="{632A4961-F3E2-4390-A948-8D7B6AEF1138}"/>
    <dgm:cxn modelId="{ECECB397-F628-4017-8430-0B319F2AEC95}" type="presOf" srcId="{2BF93C5A-A826-4894-9B50-91C3F48EF2D0}" destId="{05C9E4B2-40FC-4C16-8D00-76B3979EDBE5}" srcOrd="0" destOrd="0" presId="urn:microsoft.com/office/officeart/2008/layout/RadialCluster"/>
    <dgm:cxn modelId="{C28887AA-54F6-45E6-8E97-9D74AB9CD7ED}" type="presOf" srcId="{4807EEAA-DD31-4328-8983-666BC121A778}" destId="{416C66EF-6A70-42F4-8F9C-0E3DEDA82246}" srcOrd="0" destOrd="0" presId="urn:microsoft.com/office/officeart/2008/layout/RadialCluster"/>
    <dgm:cxn modelId="{EBE2B5F1-1507-4AA6-8AAD-9167CF805999}" type="presOf" srcId="{E876EA64-5217-4D73-8EFB-D48ECCF9DC33}" destId="{98751774-65FF-4355-B62F-461B11AA82CF}" srcOrd="0" destOrd="0" presId="urn:microsoft.com/office/officeart/2008/layout/RadialCluster"/>
    <dgm:cxn modelId="{62767FE9-BD66-4150-B85D-820811549815}" type="presParOf" srcId="{416C66EF-6A70-42F4-8F9C-0E3DEDA82246}" destId="{CE5B5A89-ADB0-4C43-B90D-E6672D4A3782}" srcOrd="0" destOrd="0" presId="urn:microsoft.com/office/officeart/2008/layout/RadialCluster"/>
    <dgm:cxn modelId="{8A8DA8D1-04E6-4AAF-9D8F-D960CF56F7F9}" type="presParOf" srcId="{CE5B5A89-ADB0-4C43-B90D-E6672D4A3782}" destId="{98751774-65FF-4355-B62F-461B11AA82CF}" srcOrd="0" destOrd="0" presId="urn:microsoft.com/office/officeart/2008/layout/RadialCluster"/>
    <dgm:cxn modelId="{9CD69FCF-0E0F-4738-9B22-BE45383E133A}" type="presParOf" srcId="{CE5B5A89-ADB0-4C43-B90D-E6672D4A3782}" destId="{592B5201-6CED-41A6-810B-9337C2D4D04E}" srcOrd="1" destOrd="0" presId="urn:microsoft.com/office/officeart/2008/layout/RadialCluster"/>
    <dgm:cxn modelId="{20623273-D7F4-42D7-8221-5682B8A3F981}" type="presParOf" srcId="{CE5B5A89-ADB0-4C43-B90D-E6672D4A3782}" destId="{05C9E4B2-40FC-4C16-8D00-76B3979EDBE5}" srcOrd="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4DB69-FCCB-4509-9AB2-F6FF69F7A19A}">
      <dsp:nvSpPr>
        <dsp:cNvPr id="0" name=""/>
        <dsp:cNvSpPr/>
      </dsp:nvSpPr>
      <dsp:spPr>
        <a:xfrm rot="8328237">
          <a:off x="2471447" y="2612680"/>
          <a:ext cx="87066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066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CD5B44-EB13-4BF8-9FB5-F12075A00DEE}">
      <dsp:nvSpPr>
        <dsp:cNvPr id="0" name=""/>
        <dsp:cNvSpPr/>
      </dsp:nvSpPr>
      <dsp:spPr>
        <a:xfrm rot="3364953">
          <a:off x="4722276" y="2612671"/>
          <a:ext cx="6910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1014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96E41-882C-4F0E-BAFF-319B6C99B964}">
      <dsp:nvSpPr>
        <dsp:cNvPr id="0" name=""/>
        <dsp:cNvSpPr/>
      </dsp:nvSpPr>
      <dsp:spPr>
        <a:xfrm>
          <a:off x="2026708" y="517948"/>
          <a:ext cx="4480836" cy="180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HK Grotesk Bold" panose="020B0604020202020204" charset="-52"/>
            </a:rPr>
            <a:t>Сравниваем </a:t>
          </a:r>
          <a:r>
            <a:rPr lang="en-US" sz="2800" kern="1200" dirty="0">
              <a:latin typeface="HK Grotesk Bold" panose="020B0604020202020204" charset="-52"/>
            </a:rPr>
            <a:t>[</a:t>
          </a:r>
          <a:r>
            <a:rPr lang="en-US" sz="2800" kern="1200" dirty="0" err="1">
              <a:latin typeface="HK Grotesk Bold" panose="020B0604020202020204" charset="-52"/>
            </a:rPr>
            <a:t>i</a:t>
          </a:r>
          <a:r>
            <a:rPr lang="en-US" sz="2800" kern="1200" dirty="0">
              <a:latin typeface="HK Grotesk Bold" panose="020B0604020202020204" charset="-52"/>
            </a:rPr>
            <a:t>] </a:t>
          </a:r>
          <a:r>
            <a:rPr lang="ru-RU" sz="2800" kern="1200" dirty="0">
              <a:latin typeface="HK Grotesk Bold" panose="020B0604020202020204" charset="-52"/>
            </a:rPr>
            <a:t>и </a:t>
          </a:r>
          <a:r>
            <a:rPr lang="en-US" sz="2800" kern="1200" dirty="0">
              <a:latin typeface="HK Grotesk Bold" panose="020B0604020202020204" charset="-52"/>
            </a:rPr>
            <a:t>[i+1] </a:t>
          </a:r>
          <a:r>
            <a:rPr lang="ru-RU" sz="2800" kern="1200" dirty="0">
              <a:latin typeface="HK Grotesk Bold" panose="020B0604020202020204" charset="-52"/>
            </a:rPr>
            <a:t>элемент коллекции</a:t>
          </a:r>
          <a:endParaRPr lang="ru-RU" sz="2400" kern="1200" dirty="0">
            <a:latin typeface="HK Grotesk Bold" panose="020B0604020202020204" charset="-52"/>
          </a:endParaRPr>
        </a:p>
      </dsp:txBody>
      <dsp:txXfrm>
        <a:off x="2114968" y="606208"/>
        <a:ext cx="4304316" cy="1631486"/>
      </dsp:txXfrm>
    </dsp:sp>
    <dsp:sp modelId="{DF6D2D8C-D61E-4400-9172-CB6B4313E1F2}">
      <dsp:nvSpPr>
        <dsp:cNvPr id="0" name=""/>
        <dsp:cNvSpPr/>
      </dsp:nvSpPr>
      <dsp:spPr>
        <a:xfrm>
          <a:off x="3886361" y="2899387"/>
          <a:ext cx="3384788" cy="9463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Если второй элемент больше первого – оставляем как есть </a:t>
          </a:r>
        </a:p>
      </dsp:txBody>
      <dsp:txXfrm>
        <a:off x="3932559" y="2945585"/>
        <a:ext cx="3292392" cy="853982"/>
      </dsp:txXfrm>
    </dsp:sp>
    <dsp:sp modelId="{36C84A9F-DA11-43FE-811E-5283AD364A4F}">
      <dsp:nvSpPr>
        <dsp:cNvPr id="0" name=""/>
        <dsp:cNvSpPr/>
      </dsp:nvSpPr>
      <dsp:spPr>
        <a:xfrm rot="8229724">
          <a:off x="4161224" y="4201645"/>
          <a:ext cx="10468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46814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2AF70-2838-4767-9E5C-4BC609A4915C}">
      <dsp:nvSpPr>
        <dsp:cNvPr id="0" name=""/>
        <dsp:cNvSpPr/>
      </dsp:nvSpPr>
      <dsp:spPr>
        <a:xfrm>
          <a:off x="3354449" y="4523094"/>
          <a:ext cx="946378" cy="9463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Делаем </a:t>
          </a:r>
          <a:r>
            <a:rPr lang="en-US" sz="2000" kern="1200" dirty="0">
              <a:latin typeface="HK Grotesk Bold" panose="020B0604020202020204" charset="-52"/>
            </a:rPr>
            <a:t>i+1</a:t>
          </a:r>
          <a:endParaRPr lang="ru-RU" sz="2000" kern="1200" dirty="0">
            <a:latin typeface="HK Grotesk Bold" panose="020B0604020202020204" charset="-52"/>
          </a:endParaRPr>
        </a:p>
      </dsp:txBody>
      <dsp:txXfrm>
        <a:off x="3400647" y="4569292"/>
        <a:ext cx="853982" cy="853982"/>
      </dsp:txXfrm>
    </dsp:sp>
    <dsp:sp modelId="{AC069605-2FEA-4741-BF56-7A44DBCF3C2F}">
      <dsp:nvSpPr>
        <dsp:cNvPr id="0" name=""/>
        <dsp:cNvSpPr/>
      </dsp:nvSpPr>
      <dsp:spPr>
        <a:xfrm>
          <a:off x="374119" y="2899405"/>
          <a:ext cx="3328990" cy="9463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Если первый элемент больше второго – меняем местами</a:t>
          </a:r>
        </a:p>
      </dsp:txBody>
      <dsp:txXfrm>
        <a:off x="420317" y="2945603"/>
        <a:ext cx="3236594" cy="853982"/>
      </dsp:txXfrm>
    </dsp:sp>
    <dsp:sp modelId="{638A6258-CC02-4E93-AEE0-EC6D1F8C3137}">
      <dsp:nvSpPr>
        <dsp:cNvPr id="0" name=""/>
        <dsp:cNvSpPr/>
      </dsp:nvSpPr>
      <dsp:spPr>
        <a:xfrm rot="2533576">
          <a:off x="2429222" y="4184444"/>
          <a:ext cx="10078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7826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39A29-4F22-4114-8103-A28CC1A884C4}">
      <dsp:nvSpPr>
        <dsp:cNvPr id="0" name=""/>
        <dsp:cNvSpPr/>
      </dsp:nvSpPr>
      <dsp:spPr>
        <a:xfrm>
          <a:off x="3125636" y="4523103"/>
          <a:ext cx="1404037" cy="9463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Делаем </a:t>
          </a:r>
          <a:r>
            <a:rPr lang="en-US" sz="2000" kern="1200" dirty="0">
              <a:latin typeface="HK Grotesk Bold" panose="020B0604020202020204" charset="-52"/>
            </a:rPr>
            <a:t>i+1</a:t>
          </a:r>
          <a:endParaRPr lang="ru-RU" sz="2000" kern="1200" dirty="0">
            <a:latin typeface="HK Grotesk Bold" panose="020B0604020202020204" charset="-52"/>
          </a:endParaRPr>
        </a:p>
      </dsp:txBody>
      <dsp:txXfrm>
        <a:off x="3171834" y="4569301"/>
        <a:ext cx="1311641" cy="853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B1B76-9D33-4B30-9B4E-F1ED266CF124}">
      <dsp:nvSpPr>
        <dsp:cNvPr id="0" name=""/>
        <dsp:cNvSpPr/>
      </dsp:nvSpPr>
      <dsp:spPr>
        <a:xfrm rot="5400020">
          <a:off x="3896166" y="3858499"/>
          <a:ext cx="34624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6244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FADF2E-DEFE-4507-AE17-794639EEEEA5}">
      <dsp:nvSpPr>
        <dsp:cNvPr id="0" name=""/>
        <dsp:cNvSpPr/>
      </dsp:nvSpPr>
      <dsp:spPr>
        <a:xfrm rot="16145319">
          <a:off x="3716572" y="1544367"/>
          <a:ext cx="6660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6090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E5C80-D178-4250-8117-E2B560B4B8A0}">
      <dsp:nvSpPr>
        <dsp:cNvPr id="0" name=""/>
        <dsp:cNvSpPr/>
      </dsp:nvSpPr>
      <dsp:spPr>
        <a:xfrm>
          <a:off x="1890186" y="1877370"/>
          <a:ext cx="4358217" cy="18080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HK Grotesk Bold" panose="020B0604020202020204" charset="-52"/>
            </a:rPr>
            <a:t>Помещаем его на первое место в коллекции</a:t>
          </a:r>
          <a:endParaRPr lang="ru-RU" sz="2400" kern="1200" dirty="0">
            <a:latin typeface="HK Grotesk Bold" panose="020B0604020202020204" charset="-52"/>
          </a:endParaRPr>
        </a:p>
      </dsp:txBody>
      <dsp:txXfrm>
        <a:off x="1978446" y="1965630"/>
        <a:ext cx="4181697" cy="1631486"/>
      </dsp:txXfrm>
    </dsp:sp>
    <dsp:sp modelId="{1FB75C2E-3F11-494E-8FEF-99C08777259B}">
      <dsp:nvSpPr>
        <dsp:cNvPr id="0" name=""/>
        <dsp:cNvSpPr/>
      </dsp:nvSpPr>
      <dsp:spPr>
        <a:xfrm>
          <a:off x="1904997" y="0"/>
          <a:ext cx="4259375" cy="12113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Находим самый маленький элемент</a:t>
          </a:r>
        </a:p>
      </dsp:txBody>
      <dsp:txXfrm>
        <a:off x="1964131" y="59134"/>
        <a:ext cx="4141107" cy="1093096"/>
      </dsp:txXfrm>
    </dsp:sp>
    <dsp:sp modelId="{B41055F4-C635-40FC-AC0F-E0DACB4DD80F}">
      <dsp:nvSpPr>
        <dsp:cNvPr id="0" name=""/>
        <dsp:cNvSpPr/>
      </dsp:nvSpPr>
      <dsp:spPr>
        <a:xfrm>
          <a:off x="1966375" y="4031621"/>
          <a:ext cx="4205819" cy="9463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Находим второй самый маленький элемент</a:t>
          </a:r>
        </a:p>
      </dsp:txBody>
      <dsp:txXfrm>
        <a:off x="2012573" y="4077819"/>
        <a:ext cx="4113423" cy="853982"/>
      </dsp:txXfrm>
    </dsp:sp>
    <dsp:sp modelId="{116D1673-F3AD-4A87-9939-44AE8318606B}">
      <dsp:nvSpPr>
        <dsp:cNvPr id="0" name=""/>
        <dsp:cNvSpPr/>
      </dsp:nvSpPr>
      <dsp:spPr>
        <a:xfrm rot="5399962">
          <a:off x="3894772" y="5152520"/>
          <a:ext cx="34903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49039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AE3EC-1428-4BF9-AE43-A888D15E1BF4}">
      <dsp:nvSpPr>
        <dsp:cNvPr id="0" name=""/>
        <dsp:cNvSpPr/>
      </dsp:nvSpPr>
      <dsp:spPr>
        <a:xfrm>
          <a:off x="2194992" y="5327039"/>
          <a:ext cx="3748614" cy="9463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Помещаем его на второе место</a:t>
          </a:r>
        </a:p>
      </dsp:txBody>
      <dsp:txXfrm>
        <a:off x="2241190" y="5373237"/>
        <a:ext cx="3656218" cy="8539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D2ABC-FF6F-4C6E-8D7B-5808856BADE6}">
      <dsp:nvSpPr>
        <dsp:cNvPr id="0" name=""/>
        <dsp:cNvSpPr/>
      </dsp:nvSpPr>
      <dsp:spPr>
        <a:xfrm rot="8618263">
          <a:off x="3389293" y="6519465"/>
          <a:ext cx="9531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3116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7710-E3A1-47E8-BAD9-6FD73AC0BBD9}">
      <dsp:nvSpPr>
        <dsp:cNvPr id="0" name=""/>
        <dsp:cNvSpPr/>
      </dsp:nvSpPr>
      <dsp:spPr>
        <a:xfrm rot="2183404">
          <a:off x="6540756" y="6519465"/>
          <a:ext cx="95248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52489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EA549-AD2C-43AC-9F02-F13A396C3472}">
      <dsp:nvSpPr>
        <dsp:cNvPr id="0" name=""/>
        <dsp:cNvSpPr/>
      </dsp:nvSpPr>
      <dsp:spPr>
        <a:xfrm rot="16200000">
          <a:off x="5124324" y="4162904"/>
          <a:ext cx="6358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5803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BE28A-D581-409D-BF2F-D804B5E430EA}">
      <dsp:nvSpPr>
        <dsp:cNvPr id="0" name=""/>
        <dsp:cNvSpPr/>
      </dsp:nvSpPr>
      <dsp:spPr>
        <a:xfrm>
          <a:off x="5" y="4480806"/>
          <a:ext cx="10884441" cy="175611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HK Grotesk Bold" panose="020B0604020202020204" charset="-52"/>
            </a:rPr>
            <a:t>Делим коллекцию на две части – по обе стороны от опорного элемента и начинаем сравнение каждого элемента с опорным</a:t>
          </a:r>
        </a:p>
      </dsp:txBody>
      <dsp:txXfrm>
        <a:off x="85731" y="4566532"/>
        <a:ext cx="10712989" cy="1584661"/>
      </dsp:txXfrm>
    </dsp:sp>
    <dsp:sp modelId="{07FA8081-5D48-45C2-B0A6-F6D5E9C4D8CC}">
      <dsp:nvSpPr>
        <dsp:cNvPr id="0" name=""/>
        <dsp:cNvSpPr/>
      </dsp:nvSpPr>
      <dsp:spPr>
        <a:xfrm>
          <a:off x="1828801" y="2668406"/>
          <a:ext cx="7226850" cy="1176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HK Grotesk Bold" panose="020B0604020202020204" charset="-52"/>
            </a:rPr>
            <a:t>Разделить коллекцию на две части – по обе стороны от опорного элемента</a:t>
          </a:r>
        </a:p>
      </dsp:txBody>
      <dsp:txXfrm>
        <a:off x="1886238" y="2725843"/>
        <a:ext cx="7111976" cy="1061721"/>
      </dsp:txXfrm>
    </dsp:sp>
    <dsp:sp modelId="{E8730AA5-5E99-4F2B-B5D0-E03FCD00DEDC}">
      <dsp:nvSpPr>
        <dsp:cNvPr id="0" name=""/>
        <dsp:cNvSpPr/>
      </dsp:nvSpPr>
      <dsp:spPr>
        <a:xfrm rot="16200000">
          <a:off x="5113840" y="2340020"/>
          <a:ext cx="6567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6771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37B78-B46B-4817-8676-26640F0C48CE}">
      <dsp:nvSpPr>
        <dsp:cNvPr id="0" name=""/>
        <dsp:cNvSpPr/>
      </dsp:nvSpPr>
      <dsp:spPr>
        <a:xfrm>
          <a:off x="2689598" y="835038"/>
          <a:ext cx="5505256" cy="1176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HK Grotesk Bold" panose="020B0604020202020204" charset="-52"/>
            </a:rPr>
            <a:t>Выбрать</a:t>
          </a:r>
          <a:r>
            <a:rPr lang="en-US" sz="2800" kern="1200" dirty="0">
              <a:latin typeface="HK Grotesk Bold" panose="020B0604020202020204" charset="-52"/>
            </a:rPr>
            <a:t> </a:t>
          </a:r>
          <a:r>
            <a:rPr lang="ru-RU" sz="2800" kern="1200" dirty="0">
              <a:latin typeface="HK Grotesk Bold" panose="020B0604020202020204" charset="-52"/>
            </a:rPr>
            <a:t>опорный элемент</a:t>
          </a:r>
        </a:p>
      </dsp:txBody>
      <dsp:txXfrm>
        <a:off x="2747035" y="892475"/>
        <a:ext cx="5390382" cy="1061721"/>
      </dsp:txXfrm>
    </dsp:sp>
    <dsp:sp modelId="{DFEEB1AA-40F9-4D6C-95E2-4B82B2840149}">
      <dsp:nvSpPr>
        <dsp:cNvPr id="0" name=""/>
        <dsp:cNvSpPr/>
      </dsp:nvSpPr>
      <dsp:spPr>
        <a:xfrm>
          <a:off x="5512775" y="6802011"/>
          <a:ext cx="5371677" cy="1176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HK Grotesk Bold" panose="020B0604020202020204" charset="-52"/>
            </a:rPr>
            <a:t>Если опорный </a:t>
          </a:r>
          <a:r>
            <a:rPr lang="en-US" sz="2800" kern="1200" dirty="0">
              <a:latin typeface="HK Grotesk Bold" panose="020B0604020202020204" charset="-52"/>
            </a:rPr>
            <a:t>&lt; </a:t>
          </a:r>
          <a:r>
            <a:rPr lang="ru-RU" sz="2800" kern="1200" dirty="0">
              <a:latin typeface="HK Grotesk Bold" panose="020B0604020202020204" charset="-52"/>
            </a:rPr>
            <a:t>элемента, помещаем его справа от опорного</a:t>
          </a:r>
        </a:p>
      </dsp:txBody>
      <dsp:txXfrm>
        <a:off x="5570212" y="6859448"/>
        <a:ext cx="5256803" cy="1061721"/>
      </dsp:txXfrm>
    </dsp:sp>
    <dsp:sp modelId="{2B8CC9E1-4425-4456-AF3D-87272C474BA1}">
      <dsp:nvSpPr>
        <dsp:cNvPr id="0" name=""/>
        <dsp:cNvSpPr/>
      </dsp:nvSpPr>
      <dsp:spPr>
        <a:xfrm>
          <a:off x="0" y="6802011"/>
          <a:ext cx="5366076" cy="1176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HK Grotesk Bold" panose="020B0604020202020204" charset="-52"/>
            </a:rPr>
            <a:t>Если элемент </a:t>
          </a:r>
          <a:r>
            <a:rPr lang="en-US" sz="2800" kern="1200" dirty="0">
              <a:latin typeface="HK Grotesk Bold" panose="020B0604020202020204" charset="-52"/>
            </a:rPr>
            <a:t>&lt; </a:t>
          </a:r>
          <a:r>
            <a:rPr lang="ru-RU" sz="2800" kern="1200" dirty="0">
              <a:latin typeface="HK Grotesk Bold" panose="020B0604020202020204" charset="-52"/>
            </a:rPr>
            <a:t>опорного</a:t>
          </a:r>
          <a:r>
            <a:rPr lang="en-US" sz="2800" kern="1200" dirty="0">
              <a:latin typeface="HK Grotesk Bold" panose="020B0604020202020204" charset="-52"/>
            </a:rPr>
            <a:t>, </a:t>
          </a:r>
          <a:r>
            <a:rPr lang="ru-RU" sz="2800" kern="1200" dirty="0">
              <a:latin typeface="HK Grotesk Bold" panose="020B0604020202020204" charset="-52"/>
            </a:rPr>
            <a:t>помещаем его слева от опорного</a:t>
          </a:r>
        </a:p>
      </dsp:txBody>
      <dsp:txXfrm>
        <a:off x="57437" y="6859448"/>
        <a:ext cx="5251202" cy="1061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51774-65FF-4355-B62F-461B11AA82CF}">
      <dsp:nvSpPr>
        <dsp:cNvPr id="0" name=""/>
        <dsp:cNvSpPr/>
      </dsp:nvSpPr>
      <dsp:spPr>
        <a:xfrm>
          <a:off x="2106952" y="2653691"/>
          <a:ext cx="3623657" cy="20257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HK Grotesk Bold" panose="020B0604020202020204" charset="-52"/>
            </a:rPr>
            <a:t>Если середина = искомое – завершаем поиск</a:t>
          </a:r>
        </a:p>
      </dsp:txBody>
      <dsp:txXfrm>
        <a:off x="2205842" y="2752581"/>
        <a:ext cx="3425877" cy="1827982"/>
      </dsp:txXfrm>
    </dsp:sp>
    <dsp:sp modelId="{592B5201-6CED-41A6-810B-9337C2D4D04E}">
      <dsp:nvSpPr>
        <dsp:cNvPr id="0" name=""/>
        <dsp:cNvSpPr/>
      </dsp:nvSpPr>
      <dsp:spPr>
        <a:xfrm rot="16221208">
          <a:off x="3445488" y="2171182"/>
          <a:ext cx="96503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5036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9E4B2-40FC-4C16-8D00-76B3979EDBE5}">
      <dsp:nvSpPr>
        <dsp:cNvPr id="0" name=""/>
        <dsp:cNvSpPr/>
      </dsp:nvSpPr>
      <dsp:spPr>
        <a:xfrm>
          <a:off x="2620262" y="271973"/>
          <a:ext cx="2630182" cy="1416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Выбрать середину</a:t>
          </a:r>
        </a:p>
      </dsp:txBody>
      <dsp:txXfrm>
        <a:off x="2689420" y="341131"/>
        <a:ext cx="2491866" cy="1278384"/>
      </dsp:txXfrm>
    </dsp:sp>
    <dsp:sp modelId="{64DDB0E1-33D9-4F47-8C9A-A3B7C067F80B}">
      <dsp:nvSpPr>
        <dsp:cNvPr id="0" name=""/>
        <dsp:cNvSpPr/>
      </dsp:nvSpPr>
      <dsp:spPr>
        <a:xfrm rot="3524953">
          <a:off x="4381441" y="4949473"/>
          <a:ext cx="6316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31694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1219-AB5E-4668-93F3-6438B27ECBB8}">
      <dsp:nvSpPr>
        <dsp:cNvPr id="0" name=""/>
        <dsp:cNvSpPr/>
      </dsp:nvSpPr>
      <dsp:spPr>
        <a:xfrm>
          <a:off x="4108627" y="5219493"/>
          <a:ext cx="2638060" cy="1867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Если искомое </a:t>
          </a:r>
          <a:r>
            <a:rPr lang="en-US" sz="2000" kern="1200" dirty="0">
              <a:latin typeface="HK Grotesk Bold" panose="020B0604020202020204" charset="-52"/>
            </a:rPr>
            <a:t>&gt; </a:t>
          </a:r>
          <a:r>
            <a:rPr lang="ru-RU" sz="2000" kern="1200" dirty="0">
              <a:latin typeface="HK Grotesk Bold" panose="020B0604020202020204" charset="-52"/>
            </a:rPr>
            <a:t>середины, отбрасываем левую часть коллекции</a:t>
          </a:r>
        </a:p>
      </dsp:txBody>
      <dsp:txXfrm>
        <a:off x="4199772" y="5310638"/>
        <a:ext cx="2455770" cy="1684819"/>
      </dsp:txXfrm>
    </dsp:sp>
    <dsp:sp modelId="{7B8D2BA7-F58F-4475-B209-F69E849A53C4}">
      <dsp:nvSpPr>
        <dsp:cNvPr id="0" name=""/>
        <dsp:cNvSpPr/>
      </dsp:nvSpPr>
      <dsp:spPr>
        <a:xfrm rot="7483881">
          <a:off x="2696107" y="4951962"/>
          <a:ext cx="66317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63173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BA4B4-6998-4A50-9A46-B09FE25D0DF4}">
      <dsp:nvSpPr>
        <dsp:cNvPr id="0" name=""/>
        <dsp:cNvSpPr/>
      </dsp:nvSpPr>
      <dsp:spPr>
        <a:xfrm>
          <a:off x="943887" y="5224471"/>
          <a:ext cx="2492522" cy="187129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Если искомое </a:t>
          </a:r>
          <a:r>
            <a:rPr lang="en-US" sz="2000" kern="1200" dirty="0">
              <a:latin typeface="HK Grotesk Bold" panose="020B0604020202020204" charset="-52"/>
            </a:rPr>
            <a:t>&lt; </a:t>
          </a:r>
          <a:r>
            <a:rPr lang="ru-RU" sz="2000" kern="1200" dirty="0">
              <a:latin typeface="HK Grotesk Bold" panose="020B0604020202020204" charset="-52"/>
            </a:rPr>
            <a:t>середины</a:t>
          </a:r>
          <a:r>
            <a:rPr lang="en-US" sz="2000" kern="1200" dirty="0">
              <a:latin typeface="HK Grotesk Bold" panose="020B0604020202020204" charset="-52"/>
            </a:rPr>
            <a:t>, </a:t>
          </a:r>
          <a:r>
            <a:rPr lang="ru-RU" sz="2000" kern="1200" dirty="0">
              <a:latin typeface="HK Grotesk Bold" panose="020B0604020202020204" charset="-52"/>
            </a:rPr>
            <a:t>отбрасываем правую часть коллекции</a:t>
          </a:r>
        </a:p>
      </dsp:txBody>
      <dsp:txXfrm>
        <a:off x="1035236" y="5315820"/>
        <a:ext cx="2309824" cy="16885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51774-65FF-4355-B62F-461B11AA82CF}">
      <dsp:nvSpPr>
        <dsp:cNvPr id="0" name=""/>
        <dsp:cNvSpPr/>
      </dsp:nvSpPr>
      <dsp:spPr>
        <a:xfrm>
          <a:off x="1673336" y="1910677"/>
          <a:ext cx="4618422" cy="202576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>
              <a:latin typeface="HK Grotesk Bold" panose="020B0604020202020204" charset="-52"/>
            </a:rPr>
            <a:t>Прыгаем по коллекции пока: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HK Grotesk Bold" panose="020B0604020202020204" charset="-52"/>
            </a:rPr>
            <a:t>Предыдущий прыжок</a:t>
          </a:r>
          <a:r>
            <a:rPr lang="en-US" sz="2400" kern="1200" dirty="0">
              <a:latin typeface="HK Grotesk Bold" panose="020B0604020202020204" charset="-52"/>
            </a:rPr>
            <a:t>&lt;</a:t>
          </a:r>
          <a:r>
            <a:rPr lang="ru-RU" sz="2400" kern="1200" dirty="0">
              <a:latin typeface="HK Grotesk Bold" panose="020B0604020202020204" charset="-52"/>
            </a:rPr>
            <a:t>элемент</a:t>
          </a:r>
          <a:r>
            <a:rPr lang="en-US" sz="2400" kern="1200" dirty="0">
              <a:latin typeface="HK Grotesk Bold" panose="020B0604020202020204" charset="-52"/>
            </a:rPr>
            <a:t>&lt;</a:t>
          </a:r>
          <a:r>
            <a:rPr lang="ru-RU" sz="2400" kern="1200" dirty="0">
              <a:latin typeface="HK Grotesk Bold" panose="020B0604020202020204" charset="-52"/>
            </a:rPr>
            <a:t>текущий прыжок</a:t>
          </a:r>
        </a:p>
      </dsp:txBody>
      <dsp:txXfrm>
        <a:off x="1772226" y="2009567"/>
        <a:ext cx="4420642" cy="1827982"/>
      </dsp:txXfrm>
    </dsp:sp>
    <dsp:sp modelId="{592B5201-6CED-41A6-810B-9337C2D4D04E}">
      <dsp:nvSpPr>
        <dsp:cNvPr id="0" name=""/>
        <dsp:cNvSpPr/>
      </dsp:nvSpPr>
      <dsp:spPr>
        <a:xfrm rot="16099995">
          <a:off x="3650657" y="1616932"/>
          <a:ext cx="58773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87737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9E4B2-40FC-4C16-8D00-76B3979EDBE5}">
      <dsp:nvSpPr>
        <dsp:cNvPr id="0" name=""/>
        <dsp:cNvSpPr/>
      </dsp:nvSpPr>
      <dsp:spPr>
        <a:xfrm>
          <a:off x="2600275" y="-93512"/>
          <a:ext cx="2630182" cy="14167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Определение прыжка</a:t>
          </a:r>
        </a:p>
      </dsp:txBody>
      <dsp:txXfrm>
        <a:off x="2669433" y="-24354"/>
        <a:ext cx="2491866" cy="1278384"/>
      </dsp:txXfrm>
    </dsp:sp>
    <dsp:sp modelId="{64DDB0E1-33D9-4F47-8C9A-A3B7C067F80B}">
      <dsp:nvSpPr>
        <dsp:cNvPr id="0" name=""/>
        <dsp:cNvSpPr/>
      </dsp:nvSpPr>
      <dsp:spPr>
        <a:xfrm rot="5237348">
          <a:off x="3649460" y="4335954"/>
          <a:ext cx="7999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992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41219-AB5E-4668-93F3-6438B27ECBB8}">
      <dsp:nvSpPr>
        <dsp:cNvPr id="0" name=""/>
        <dsp:cNvSpPr/>
      </dsp:nvSpPr>
      <dsp:spPr>
        <a:xfrm>
          <a:off x="2793511" y="4735469"/>
          <a:ext cx="2638060" cy="18671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HK Grotesk Bold" panose="020B0604020202020204" charset="-52"/>
            </a:rPr>
            <a:t>Применяем линейный поиск на интервале между двумя прыжками</a:t>
          </a:r>
        </a:p>
      </dsp:txBody>
      <dsp:txXfrm>
        <a:off x="2884656" y="4826614"/>
        <a:ext cx="2455770" cy="16848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51774-65FF-4355-B62F-461B11AA82CF}">
      <dsp:nvSpPr>
        <dsp:cNvPr id="0" name=""/>
        <dsp:cNvSpPr/>
      </dsp:nvSpPr>
      <dsp:spPr>
        <a:xfrm>
          <a:off x="1094773" y="3703429"/>
          <a:ext cx="5773579" cy="337627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latin typeface="HK Grotesk Bold" panose="020B0604020202020204" charset="-52"/>
            </a:rPr>
            <a:t>Применяем бинарный поиск на полученном интервале</a:t>
          </a:r>
          <a:endParaRPr lang="ru-RU" sz="3600" kern="1200" dirty="0">
            <a:latin typeface="HK Grotesk Bold" panose="020B0604020202020204" charset="-52"/>
          </a:endParaRPr>
        </a:p>
      </dsp:txBody>
      <dsp:txXfrm>
        <a:off x="1259589" y="3868245"/>
        <a:ext cx="5443947" cy="3046639"/>
      </dsp:txXfrm>
    </dsp:sp>
    <dsp:sp modelId="{592B5201-6CED-41A6-810B-9337C2D4D04E}">
      <dsp:nvSpPr>
        <dsp:cNvPr id="0" name=""/>
        <dsp:cNvSpPr/>
      </dsp:nvSpPr>
      <dsp:spPr>
        <a:xfrm rot="16160772">
          <a:off x="3390034" y="3137658"/>
          <a:ext cx="11316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1615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C9E4B2-40FC-4C16-8D00-76B3979EDBE5}">
      <dsp:nvSpPr>
        <dsp:cNvPr id="0" name=""/>
        <dsp:cNvSpPr/>
      </dsp:nvSpPr>
      <dsp:spPr>
        <a:xfrm>
          <a:off x="1158522" y="210720"/>
          <a:ext cx="5554783" cy="23611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>
              <a:latin typeface="HK Grotesk Bold" panose="020B0604020202020204" charset="-52"/>
            </a:rPr>
            <a:t>Определение размера области поиска (пока элемент с индексом</a:t>
          </a:r>
          <a14:m xmlns:a14="http://schemas.microsoft.com/office/drawing/2010/main">
            <m:oMath xmlns:m="http://schemas.openxmlformats.org/officeDocument/2006/math">
              <m:d>
                <m:dPr>
                  <m:begChr m:val="["/>
                  <m:endChr m:val="]"/>
                  <m:ctrlPr>
                    <a:rPr lang="ru-RU" sz="320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ru-RU" sz="320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ru-RU" sz="3200" kern="1200" smtClean="0">
                          <a:latin typeface="Cambria Math" panose="02040503050406030204" pitchFamily="18" charset="0"/>
                        </a:rPr>
                        <m:t>𝟐</m:t>
                      </m:r>
                    </m:e>
                    <m:sup>
                      <m:r>
                        <a:rPr lang="en-US" sz="3200" kern="1200" smtClean="0">
                          <a:latin typeface="Cambria Math" panose="02040503050406030204" pitchFamily="18" charset="0"/>
                        </a:rPr>
                        <m:t>𝒙</m:t>
                      </m:r>
                    </m:sup>
                  </m:sSup>
                </m:e>
              </m:d>
              <m:r>
                <a:rPr lang="ru-RU" sz="3200" kern="1200" smtClean="0">
                  <a:latin typeface="Cambria Math" panose="02040503050406030204" pitchFamily="18" charset="0"/>
                </a:rPr>
                <m:t>≤</m:t>
              </m:r>
            </m:oMath>
          </a14:m>
          <a:r>
            <a:rPr lang="en-US" sz="3200" kern="1200" dirty="0">
              <a:latin typeface="HK Grotesk Bold" panose="020B0604020202020204" charset="-52"/>
            </a:rPr>
            <a:t> </a:t>
          </a:r>
          <a:r>
            <a:rPr lang="ru-RU" sz="3200" kern="1200" dirty="0">
              <a:latin typeface="HK Grotesk Bold" panose="020B0604020202020204" charset="-52"/>
            </a:rPr>
            <a:t>искомому )</a:t>
          </a:r>
        </a:p>
      </dsp:txBody>
      <dsp:txXfrm>
        <a:off x="1273785" y="325983"/>
        <a:ext cx="5324257" cy="2130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AA330-7600-489F-A497-B036C58D298A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6A2A3-4F8F-480F-B76C-393259DA4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63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6A2A3-4F8F-480F-B76C-393259DA4DE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0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6A2A3-4F8F-480F-B76C-393259DA4DE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47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4.svg"/><Relationship Id="rId3" Type="http://schemas.openxmlformats.org/officeDocument/2006/relationships/image" Target="../media/image9.svg"/><Relationship Id="rId7" Type="http://schemas.openxmlformats.org/officeDocument/2006/relationships/diagramData" Target="../diagrams/data5.xml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microsoft.com/office/2007/relationships/diagramDrawing" Target="../diagrams/drawing5.xml"/><Relationship Id="rId5" Type="http://schemas.openxmlformats.org/officeDocument/2006/relationships/image" Target="../media/image18.svg"/><Relationship Id="rId10" Type="http://schemas.openxmlformats.org/officeDocument/2006/relationships/diagramColors" Target="../diagrams/colors5.xml"/><Relationship Id="rId4" Type="http://schemas.openxmlformats.org/officeDocument/2006/relationships/image" Target="../media/image17.png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microsoft.com/office/2007/relationships/diagramDrawing" Target="../diagrams/drawing6.xml"/><Relationship Id="rId3" Type="http://schemas.openxmlformats.org/officeDocument/2006/relationships/image" Target="../media/image32.svg"/><Relationship Id="rId21" Type="http://schemas.openxmlformats.org/officeDocument/2006/relationships/diagramLayout" Target="../diagrams/layout6.xml"/><Relationship Id="rId7" Type="http://schemas.openxmlformats.org/officeDocument/2006/relationships/image" Target="../media/image17.png"/><Relationship Id="rId12" Type="http://schemas.openxmlformats.org/officeDocument/2006/relationships/diagramColors" Target="../diagrams/colors6.xml"/><Relationship Id="rId2" Type="http://schemas.openxmlformats.org/officeDocument/2006/relationships/image" Target="../media/image31.png"/><Relationship Id="rId20" Type="http://schemas.openxmlformats.org/officeDocument/2006/relationships/diagramData" Target="../diagrams/data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diagramQuickStyle" Target="../diagrams/quickStyle6.xml"/><Relationship Id="rId5" Type="http://schemas.openxmlformats.org/officeDocument/2006/relationships/image" Target="../media/image14.svg"/><Relationship Id="rId23" Type="http://schemas.openxmlformats.org/officeDocument/2006/relationships/diagramColors" Target="../diagrams/colors6.xml"/><Relationship Id="rId10" Type="http://schemas.openxmlformats.org/officeDocument/2006/relationships/diagramLayout" Target="../diagrams/layout6.xml"/><Relationship Id="rId4" Type="http://schemas.openxmlformats.org/officeDocument/2006/relationships/image" Target="../media/image13.png"/><Relationship Id="rId9" Type="http://schemas.openxmlformats.org/officeDocument/2006/relationships/diagramData" Target="../diagrams/data6.xml"/><Relationship Id="rId22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12" Type="http://schemas.microsoft.com/office/2007/relationships/diagramDrawing" Target="../diagrams/drawing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00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2.svg"/><Relationship Id="rId9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sv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8.svg"/><Relationship Id="rId2" Type="http://schemas.openxmlformats.org/officeDocument/2006/relationships/image" Target="../media/image15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9.sv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50.png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1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svg"/><Relationship Id="rId10" Type="http://schemas.microsoft.com/office/2007/relationships/hdphoto" Target="../media/hdphoto3.wdp"/><Relationship Id="rId4" Type="http://schemas.openxmlformats.org/officeDocument/2006/relationships/image" Target="../media/image20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27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26.svg"/><Relationship Id="rId9" Type="http://schemas.openxmlformats.org/officeDocument/2006/relationships/diagramLayout" Target="../diagrams/layout4.xml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</a:t>
              </a:r>
              <a:r>
                <a:rPr lang="en-US" sz="2224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04800" y="985838"/>
            <a:ext cx="12573000" cy="5403324"/>
            <a:chOff x="0" y="-57150"/>
            <a:chExt cx="13418912" cy="720443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935172"/>
              <a:ext cx="13418912" cy="5212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6. </a:t>
              </a:r>
              <a:b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</a:b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Алгоритмы поиска и сортировки</a:t>
              </a:r>
              <a:endParaRPr lang="en-US" sz="840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E0AFA49C-55E5-4A71-8864-FF1418A5D077}"/>
              </a:ext>
            </a:extLst>
          </p:cNvPr>
          <p:cNvGrpSpPr/>
          <p:nvPr/>
        </p:nvGrpSpPr>
        <p:grpSpPr>
          <a:xfrm>
            <a:off x="10058400" y="504957"/>
            <a:ext cx="8169748" cy="8829543"/>
            <a:chOff x="9677400" y="428757"/>
            <a:chExt cx="8169748" cy="8829543"/>
          </a:xfrm>
        </p:grpSpPr>
        <p:sp>
          <p:nvSpPr>
            <p:cNvPr id="8" name="Freeform 8"/>
            <p:cNvSpPr/>
            <p:nvPr/>
          </p:nvSpPr>
          <p:spPr>
            <a:xfrm>
              <a:off x="9677400" y="1028700"/>
              <a:ext cx="8169748" cy="8229600"/>
            </a:xfrm>
            <a:custGeom>
              <a:avLst/>
              <a:gdLst/>
              <a:ahLst/>
              <a:cxnLst/>
              <a:rect l="l" t="t" r="r" b="b"/>
              <a:pathLst>
                <a:path w="8169748" h="8229600">
                  <a:moveTo>
                    <a:pt x="0" y="0"/>
                  </a:moveTo>
                  <a:lnTo>
                    <a:pt x="8169748" y="0"/>
                  </a:lnTo>
                  <a:lnTo>
                    <a:pt x="8169748" y="8229600"/>
                  </a:lnTo>
                  <a:lnTo>
                    <a:pt x="0" y="8229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FD85CB99-C44A-406B-96E8-1EAF06D84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39990" y="428757"/>
              <a:ext cx="2123810" cy="21142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458194" y="642623"/>
            <a:ext cx="7461402" cy="1413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en-US" sz="90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Jump search</a:t>
            </a:r>
          </a:p>
          <a:p>
            <a:pPr algn="l"/>
            <a:r>
              <a:rPr lang="ru-RU" sz="36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Разделяй и властвуй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v2</a:t>
            </a:r>
            <a:endParaRPr lang="en-US" sz="9000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301A65B-2B54-46D1-844F-0AF58228DECD}"/>
              </a:ext>
            </a:extLst>
          </p:cNvPr>
          <p:cNvGrpSpPr/>
          <p:nvPr/>
        </p:nvGrpSpPr>
        <p:grpSpPr>
          <a:xfrm>
            <a:off x="2057400" y="2019300"/>
            <a:ext cx="5278790" cy="5257800"/>
            <a:chOff x="2328139" y="3217454"/>
            <a:chExt cx="6073391" cy="4578985"/>
          </a:xfrm>
        </p:grpSpPr>
        <p:grpSp>
          <p:nvGrpSpPr>
            <p:cNvPr id="2" name="Group 2"/>
            <p:cNvGrpSpPr/>
            <p:nvPr/>
          </p:nvGrpSpPr>
          <p:grpSpPr>
            <a:xfrm>
              <a:off x="2328139" y="3217454"/>
              <a:ext cx="6073391" cy="4578985"/>
              <a:chOff x="0" y="0"/>
              <a:chExt cx="5966104" cy="5913687"/>
            </a:xfrm>
            <a:solidFill>
              <a:srgbClr val="173554"/>
            </a:solidFill>
          </p:grpSpPr>
          <p:sp>
            <p:nvSpPr>
              <p:cNvPr id="3" name="Freeform 3"/>
              <p:cNvSpPr/>
              <p:nvPr/>
            </p:nvSpPr>
            <p:spPr>
              <a:xfrm>
                <a:off x="92710" y="106680"/>
                <a:ext cx="5861965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4" name="Freeform 4"/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grpFill/>
            </p:spPr>
          </p: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525B34FE-4327-4E03-BD11-39B31B89F28B}"/>
                </a:ext>
              </a:extLst>
            </p:cNvPr>
            <p:cNvSpPr txBox="1"/>
            <p:nvPr/>
          </p:nvSpPr>
          <p:spPr>
            <a:xfrm>
              <a:off x="2526129" y="3290956"/>
              <a:ext cx="5781258" cy="412782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149225" marR="0" lvl="0" indent="-149225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ru-RU" sz="4400" spc="-318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Требует сортировки</a:t>
              </a:r>
            </a:p>
            <a:p>
              <a:pPr marL="149225" marR="0" lvl="0" indent="-149225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ru-RU" sz="4400" spc="-318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Модифицированный линейный поиск</a:t>
              </a:r>
            </a:p>
            <a:p>
              <a:pPr marL="149225" marR="0" lvl="0" indent="-149225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ru-RU" sz="4400" spc="-318" dirty="0">
                  <a:solidFill>
                    <a:srgbClr val="EBE3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      Размер прыжка – корень длины коллекции</a:t>
              </a:r>
            </a:p>
          </p:txBody>
        </p:sp>
      </p:grpSp>
      <p:sp>
        <p:nvSpPr>
          <p:cNvPr id="25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76199" y="3086100"/>
            <a:ext cx="3657601" cy="6096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1" name="Group 8">
            <a:extLst>
              <a:ext uri="{FF2B5EF4-FFF2-40B4-BE49-F238E27FC236}">
                <a16:creationId xmlns:a16="http://schemas.microsoft.com/office/drawing/2014/main" id="{2EBF7915-E29B-4BCD-90E3-11E6A7ECF18B}"/>
              </a:ext>
            </a:extLst>
          </p:cNvPr>
          <p:cNvGrpSpPr/>
          <p:nvPr/>
        </p:nvGrpSpPr>
        <p:grpSpPr>
          <a:xfrm>
            <a:off x="2674791" y="7918356"/>
            <a:ext cx="2970013" cy="1782473"/>
            <a:chOff x="0" y="0"/>
            <a:chExt cx="4182892" cy="5913687"/>
          </a:xfrm>
        </p:grpSpPr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419F892-E3EA-411C-A3CA-B68FD195503B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16A505D-4083-4339-8BA3-173A47FA1873}"/>
                </a:ext>
              </a:extLst>
            </p:cNvPr>
            <p:cNvSpPr/>
            <p:nvPr/>
          </p:nvSpPr>
          <p:spPr>
            <a:xfrm>
              <a:off x="12700" y="12698"/>
              <a:ext cx="4118122" cy="5845106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Временная сложность </a:t>
              </a:r>
              <a:br>
                <a:rPr lang="en-US" sz="3600" spc="-151" dirty="0">
                  <a:solidFill>
                    <a:srgbClr val="173554"/>
                  </a:solidFill>
                  <a:latin typeface="HK Grotesk Bold"/>
                </a:rPr>
              </a:br>
              <a:r>
                <a:rPr lang="en-US" sz="3600" i="1" spc="-151" dirty="0">
                  <a:solidFill>
                    <a:srgbClr val="173554"/>
                  </a:solidFill>
                  <a:latin typeface="HK Grotesk Bold"/>
                </a:rPr>
                <a:t>O(√n)</a:t>
              </a:r>
              <a:endParaRPr lang="ru-RU" sz="3600" i="1" spc="-151" dirty="0">
                <a:solidFill>
                  <a:srgbClr val="173554"/>
                </a:solidFill>
                <a:latin typeface="HK Grotesk Bold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91F128CA-ECF6-4190-A9F8-9458B4BF4DC5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6" name="Freeform 8">
            <a:extLst>
              <a:ext uri="{FF2B5EF4-FFF2-40B4-BE49-F238E27FC236}">
                <a16:creationId xmlns:a16="http://schemas.microsoft.com/office/drawing/2014/main" id="{280AF2CE-728E-49BE-899C-70E8E724B818}"/>
              </a:ext>
            </a:extLst>
          </p:cNvPr>
          <p:cNvSpPr/>
          <p:nvPr/>
        </p:nvSpPr>
        <p:spPr>
          <a:xfrm>
            <a:off x="4524728" y="7726358"/>
            <a:ext cx="2041600" cy="2329626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1329014-0049-4EB7-B284-AEF2A556ACDB}"/>
              </a:ext>
            </a:extLst>
          </p:cNvPr>
          <p:cNvGrpSpPr/>
          <p:nvPr/>
        </p:nvGrpSpPr>
        <p:grpSpPr>
          <a:xfrm>
            <a:off x="12344400" y="495300"/>
            <a:ext cx="5790206" cy="6705600"/>
            <a:chOff x="12039600" y="190500"/>
            <a:chExt cx="5790206" cy="6705600"/>
          </a:xfrm>
        </p:grpSpPr>
        <p:grpSp>
          <p:nvGrpSpPr>
            <p:cNvPr id="32" name="Group 2">
              <a:extLst>
                <a:ext uri="{FF2B5EF4-FFF2-40B4-BE49-F238E27FC236}">
                  <a16:creationId xmlns:a16="http://schemas.microsoft.com/office/drawing/2014/main" id="{097A296D-CF47-458F-ACB8-6503075384B0}"/>
                </a:ext>
              </a:extLst>
            </p:cNvPr>
            <p:cNvGrpSpPr/>
            <p:nvPr/>
          </p:nvGrpSpPr>
          <p:grpSpPr>
            <a:xfrm>
              <a:off x="12039600" y="190500"/>
              <a:ext cx="5790206" cy="6705600"/>
              <a:chOff x="0" y="0"/>
              <a:chExt cx="5966104" cy="5913687"/>
            </a:xfrm>
            <a:solidFill>
              <a:srgbClr val="1E1E1E"/>
            </a:solidFill>
          </p:grpSpPr>
          <p:sp>
            <p:nvSpPr>
              <p:cNvPr id="33" name="Freeform 3">
                <a:extLst>
                  <a:ext uri="{FF2B5EF4-FFF2-40B4-BE49-F238E27FC236}">
                    <a16:creationId xmlns:a16="http://schemas.microsoft.com/office/drawing/2014/main" id="{EC12C71A-593A-4053-B3B0-4CD7DEFA7935}"/>
                  </a:ext>
                </a:extLst>
              </p:cNvPr>
              <p:cNvSpPr/>
              <p:nvPr/>
            </p:nvSpPr>
            <p:spPr>
              <a:xfrm>
                <a:off x="92710" y="106680"/>
                <a:ext cx="5861965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34" name="Freeform 4">
                <a:extLst>
                  <a:ext uri="{FF2B5EF4-FFF2-40B4-BE49-F238E27FC236}">
                    <a16:creationId xmlns:a16="http://schemas.microsoft.com/office/drawing/2014/main" id="{A8F4CFB3-972C-45AA-A2CF-BDCB83E5E1BE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ru-RU" dirty="0"/>
              </a:p>
            </p:txBody>
          </p:sp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804C3FB1-241D-44B0-BA2A-E95DF9F6EE0C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842485AD-BE0A-449B-ACB1-A00A99BBFC71}"/>
                </a:ext>
              </a:extLst>
            </p:cNvPr>
            <p:cNvPicPr/>
            <p:nvPr/>
          </p:nvPicPr>
          <p:blipFill rotWithShape="1">
            <a:blip r:embed="rId6"/>
            <a:srcRect r="50000"/>
            <a:stretch/>
          </p:blipFill>
          <p:spPr>
            <a:xfrm>
              <a:off x="12192000" y="360234"/>
              <a:ext cx="5538422" cy="6334699"/>
            </a:xfrm>
            <a:prstGeom prst="rect">
              <a:avLst/>
            </a:prstGeom>
          </p:spPr>
        </p:pic>
      </p:grpSp>
      <p:graphicFrame>
        <p:nvGraphicFramePr>
          <p:cNvPr id="51" name="Схема 50">
            <a:extLst>
              <a:ext uri="{FF2B5EF4-FFF2-40B4-BE49-F238E27FC236}">
                <a16:creationId xmlns:a16="http://schemas.microsoft.com/office/drawing/2014/main" id="{553BE617-B3EA-40FC-A475-B6D830F3E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389445"/>
              </p:ext>
            </p:extLst>
          </p:nvPr>
        </p:nvGraphicFramePr>
        <p:xfrm>
          <a:off x="5832385" y="1659145"/>
          <a:ext cx="8320620" cy="723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8" name="Freeform 14">
            <a:extLst>
              <a:ext uri="{FF2B5EF4-FFF2-40B4-BE49-F238E27FC236}">
                <a16:creationId xmlns:a16="http://schemas.microsoft.com/office/drawing/2014/main" id="{2CB8FFD8-005F-4F13-9BCF-097F041FCD84}"/>
              </a:ext>
            </a:extLst>
          </p:cNvPr>
          <p:cNvSpPr/>
          <p:nvPr/>
        </p:nvSpPr>
        <p:spPr>
          <a:xfrm>
            <a:off x="16071782" y="6667500"/>
            <a:ext cx="2133600" cy="2149231"/>
          </a:xfrm>
          <a:custGeom>
            <a:avLst/>
            <a:gdLst/>
            <a:ahLst/>
            <a:cxnLst/>
            <a:rect l="l" t="t" r="r" b="b"/>
            <a:pathLst>
              <a:path w="2312683" h="2329626">
                <a:moveTo>
                  <a:pt x="0" y="0"/>
                </a:moveTo>
                <a:lnTo>
                  <a:pt x="2312683" y="0"/>
                </a:lnTo>
                <a:lnTo>
                  <a:pt x="231268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5465" y="345191"/>
            <a:ext cx="11199715" cy="2567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Экспоненциальный поиск</a:t>
            </a:r>
            <a:endParaRPr lang="en-US" sz="36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AE0B601-4C0B-42FC-B6A5-E17D2D155BC6}"/>
              </a:ext>
            </a:extLst>
          </p:cNvPr>
          <p:cNvGrpSpPr/>
          <p:nvPr/>
        </p:nvGrpSpPr>
        <p:grpSpPr>
          <a:xfrm>
            <a:off x="-228600" y="2913469"/>
            <a:ext cx="4611286" cy="4625717"/>
            <a:chOff x="528976" y="3619500"/>
            <a:chExt cx="4237607" cy="5795494"/>
          </a:xfrm>
        </p:grpSpPr>
        <p:grpSp>
          <p:nvGrpSpPr>
            <p:cNvPr id="3" name="Group 3"/>
            <p:cNvGrpSpPr/>
            <p:nvPr/>
          </p:nvGrpSpPr>
          <p:grpSpPr>
            <a:xfrm>
              <a:off x="793443" y="3619500"/>
              <a:ext cx="3930957" cy="5562600"/>
              <a:chOff x="0" y="0"/>
              <a:chExt cx="3676984" cy="39972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12699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886380" y="5076895"/>
              <a:ext cx="3880203" cy="43380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76200" indent="-76200" algn="l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ru-RU" sz="217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Базируется на бинарном поиске</a:t>
              </a:r>
            </a:p>
            <a:p>
              <a:pPr marL="76200" indent="-76200" algn="l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ru-RU" sz="217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Определяем размер области поиска с помощью геометрической прогрессии</a:t>
              </a:r>
            </a:p>
            <a:p>
              <a:pPr marL="76200" indent="-76200" algn="l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r>
                <a:rPr lang="ru-RU" sz="217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Работает быстрее либо одинаково с бинарным поиском</a:t>
              </a:r>
            </a:p>
            <a:p>
              <a:pPr marL="76200" indent="-76200" algn="l">
                <a:lnSpc>
                  <a:spcPts val="3045"/>
                </a:lnSpc>
                <a:buFont typeface="Arial" panose="020B0604020202020204" pitchFamily="34" charset="0"/>
                <a:buChar char="•"/>
              </a:pPr>
              <a:endPara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28976" y="3849124"/>
              <a:ext cx="4183204" cy="969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87"/>
                </a:lnSpc>
              </a:pPr>
              <a:r>
                <a:rPr lang="ru-RU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Свойства </a:t>
              </a:r>
              <a:br>
                <a:rPr lang="ru-RU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</a:br>
              <a:r>
                <a:rPr lang="ru-RU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алгоритма</a:t>
              </a:r>
              <a:endPara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1260322" y="4943475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38" name="AutoShape 9">
              <a:extLst>
                <a:ext uri="{FF2B5EF4-FFF2-40B4-BE49-F238E27FC236}">
                  <a16:creationId xmlns:a16="http://schemas.microsoft.com/office/drawing/2014/main" id="{0D84F27C-216D-40EE-8AAA-521AEF5966F0}"/>
                </a:ext>
              </a:extLst>
            </p:cNvPr>
            <p:cNvSpPr/>
            <p:nvPr/>
          </p:nvSpPr>
          <p:spPr>
            <a:xfrm>
              <a:off x="1260322" y="4919954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FF18062A-D361-49D9-9CB3-4A1AF73768BA}"/>
              </a:ext>
            </a:extLst>
          </p:cNvPr>
          <p:cNvSpPr/>
          <p:nvPr/>
        </p:nvSpPr>
        <p:spPr>
          <a:xfrm>
            <a:off x="13563680" y="495300"/>
            <a:ext cx="4267120" cy="5496186"/>
          </a:xfrm>
          <a:prstGeom prst="roundRect">
            <a:avLst/>
          </a:prstGeom>
          <a:solidFill>
            <a:srgbClr val="1E1E1E"/>
          </a:solidFill>
          <a:ln w="7620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111964E9-13D0-4618-A686-4E9EC273FF91}"/>
              </a:ext>
            </a:extLst>
          </p:cNvPr>
          <p:cNvSpPr/>
          <p:nvPr/>
        </p:nvSpPr>
        <p:spPr>
          <a:xfrm>
            <a:off x="11963400" y="612435"/>
            <a:ext cx="1674771" cy="3936427"/>
          </a:xfrm>
          <a:custGeom>
            <a:avLst/>
            <a:gdLst/>
            <a:ahLst/>
            <a:cxnLst/>
            <a:rect l="l" t="t" r="r" b="b"/>
            <a:pathLst>
              <a:path w="956314" h="2247746">
                <a:moveTo>
                  <a:pt x="0" y="0"/>
                </a:moveTo>
                <a:lnTo>
                  <a:pt x="956313" y="0"/>
                </a:lnTo>
                <a:lnTo>
                  <a:pt x="956313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F4FE5739-46A2-45E2-AF34-8E6871E3473B}"/>
              </a:ext>
            </a:extLst>
          </p:cNvPr>
          <p:cNvSpPr/>
          <p:nvPr/>
        </p:nvSpPr>
        <p:spPr>
          <a:xfrm flipH="1">
            <a:off x="1874921" y="4953247"/>
            <a:ext cx="4370402" cy="5317320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Группа 12"/>
          <p:cNvGrpSpPr/>
          <p:nvPr/>
        </p:nvGrpSpPr>
        <p:grpSpPr>
          <a:xfrm>
            <a:off x="12173890" y="8505992"/>
            <a:ext cx="5724766" cy="1666708"/>
            <a:chOff x="12173890" y="8505992"/>
            <a:chExt cx="5724766" cy="1666708"/>
          </a:xfrm>
        </p:grpSpPr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620885F5-A7FD-4698-96A7-41FAC27E684E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61" name="Freeform 5">
                <a:extLst>
                  <a:ext uri="{FF2B5EF4-FFF2-40B4-BE49-F238E27FC236}">
                    <a16:creationId xmlns:a16="http://schemas.microsoft.com/office/drawing/2014/main" id="{5B39E47C-42EC-4BBB-A9BB-2FF5E5E67B07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2" name="Freeform 6">
                <a:extLst>
                  <a:ext uri="{FF2B5EF4-FFF2-40B4-BE49-F238E27FC236}">
                    <a16:creationId xmlns:a16="http://schemas.microsoft.com/office/drawing/2014/main" id="{21C1CC43-FACD-4D50-A90A-259B83188736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786611A9-8146-42C2-9936-729AF456A51F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60" name="TextBox 8">
              <a:extLst>
                <a:ext uri="{FF2B5EF4-FFF2-40B4-BE49-F238E27FC236}">
                  <a16:creationId xmlns:a16="http://schemas.microsoft.com/office/drawing/2014/main" id="{FB4ED585-720D-4D07-A13A-89AAEADDFC4B}"/>
                </a:ext>
              </a:extLst>
            </p:cNvPr>
            <p:cNvSpPr txBox="1"/>
            <p:nvPr/>
          </p:nvSpPr>
          <p:spPr>
            <a:xfrm>
              <a:off x="12173890" y="8505992"/>
              <a:ext cx="5590436" cy="161582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i="1" spc="-151" dirty="0">
                  <a:solidFill>
                    <a:srgbClr val="173554"/>
                  </a:solidFill>
                  <a:latin typeface="HK Grotesk Bold"/>
                  <a:ea typeface="Open Sans"/>
                  <a:cs typeface="Open Sans"/>
                  <a:sym typeface="HK Grotesk Bold"/>
                </a:rPr>
                <a:t>Если искомый элемент – последний, то сложность  </a:t>
              </a:r>
              <a:r>
                <a:rPr lang="en-US" sz="3200" i="1" spc="-151" dirty="0">
                  <a:solidFill>
                    <a:srgbClr val="173554"/>
                  </a:solidFill>
                  <a:latin typeface="HK Grotesk Bold"/>
                </a:rPr>
                <a:t>O(log n)</a:t>
              </a:r>
              <a:endParaRPr lang="ru-RU" sz="3200" i="1" spc="-15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pic>
        <p:nvPicPr>
          <p:cNvPr id="47" name="Рисунок 46"/>
          <p:cNvPicPr/>
          <p:nvPr/>
        </p:nvPicPr>
        <p:blipFill rotWithShape="1">
          <a:blip r:embed="rId6"/>
          <a:srcRect r="34641"/>
          <a:stretch/>
        </p:blipFill>
        <p:spPr>
          <a:xfrm>
            <a:off x="13729977" y="766086"/>
            <a:ext cx="3882604" cy="4897395"/>
          </a:xfrm>
          <a:prstGeom prst="rect">
            <a:avLst/>
          </a:prstGeom>
        </p:spPr>
      </p:pic>
      <p:grpSp>
        <p:nvGrpSpPr>
          <p:cNvPr id="48" name="Group 8">
            <a:extLst>
              <a:ext uri="{FF2B5EF4-FFF2-40B4-BE49-F238E27FC236}">
                <a16:creationId xmlns:a16="http://schemas.microsoft.com/office/drawing/2014/main" id="{C9BA9DDD-D9BD-4B22-9EB7-505F9F3A363E}"/>
              </a:ext>
            </a:extLst>
          </p:cNvPr>
          <p:cNvGrpSpPr/>
          <p:nvPr/>
        </p:nvGrpSpPr>
        <p:grpSpPr>
          <a:xfrm>
            <a:off x="13237663" y="6249898"/>
            <a:ext cx="2970013" cy="1782473"/>
            <a:chOff x="0" y="0"/>
            <a:chExt cx="4182892" cy="5913687"/>
          </a:xfrm>
        </p:grpSpPr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EAFB456F-F53E-4514-9D8B-DE84202335EA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F59D3F33-2308-4F9E-8F30-6128CE17D7CC}"/>
                </a:ext>
              </a:extLst>
            </p:cNvPr>
            <p:cNvSpPr/>
            <p:nvPr/>
          </p:nvSpPr>
          <p:spPr>
            <a:xfrm>
              <a:off x="12700" y="12698"/>
              <a:ext cx="4118122" cy="5845106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Временная сложность </a:t>
              </a:r>
              <a:br>
                <a:rPr lang="en-US" sz="3600" spc="-151" dirty="0">
                  <a:solidFill>
                    <a:srgbClr val="173554"/>
                  </a:solidFill>
                  <a:latin typeface="HK Grotesk Bold"/>
                </a:rPr>
              </a:br>
              <a:r>
                <a:rPr lang="en-US" sz="3600" i="1" spc="-151" dirty="0">
                  <a:solidFill>
                    <a:srgbClr val="173554"/>
                  </a:solidFill>
                  <a:latin typeface="HK Grotesk Bold"/>
                </a:rPr>
                <a:t>O(log </a:t>
              </a:r>
              <a:r>
                <a:rPr lang="en-US" sz="3600" i="1" spc="-151" dirty="0" err="1">
                  <a:solidFill>
                    <a:srgbClr val="173554"/>
                  </a:solidFill>
                  <a:latin typeface="HK Grotesk Bold"/>
                </a:rPr>
                <a:t>i</a:t>
              </a:r>
              <a:r>
                <a:rPr lang="en-US" sz="3600" i="1" spc="-151" dirty="0">
                  <a:solidFill>
                    <a:srgbClr val="173554"/>
                  </a:solidFill>
                  <a:latin typeface="HK Grotesk Bold"/>
                </a:rPr>
                <a:t>)</a:t>
              </a:r>
              <a:endParaRPr lang="ru-RU" sz="3600" i="1" spc="-151" dirty="0">
                <a:solidFill>
                  <a:srgbClr val="173554"/>
                </a:solidFill>
                <a:latin typeface="HK Grotesk Bold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9657040E-5991-4AD1-983A-42A92C4ADE10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0" name="Freeform 8">
            <a:extLst>
              <a:ext uri="{FF2B5EF4-FFF2-40B4-BE49-F238E27FC236}">
                <a16:creationId xmlns:a16="http://schemas.microsoft.com/office/drawing/2014/main" id="{5DEF5BAE-02A3-4871-8760-EA3B95BD52B5}"/>
              </a:ext>
            </a:extLst>
          </p:cNvPr>
          <p:cNvSpPr/>
          <p:nvPr/>
        </p:nvSpPr>
        <p:spPr>
          <a:xfrm>
            <a:off x="15087600" y="6057900"/>
            <a:ext cx="2041600" cy="2329626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Схема 70">
                <a:extLst>
                  <a:ext uri="{FF2B5EF4-FFF2-40B4-BE49-F238E27FC236}">
                    <a16:creationId xmlns:a16="http://schemas.microsoft.com/office/drawing/2014/main" id="{553BE617-B3EA-40FC-A475-B6D830F3E3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96532195"/>
                  </p:ext>
                </p:extLst>
              </p:nvPr>
            </p:nvGraphicFramePr>
            <p:xfrm>
              <a:off x="5015589" y="2735433"/>
              <a:ext cx="8320620" cy="72320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Choice>
        <mc:Fallback xmlns="">
          <p:graphicFrame>
            <p:nvGraphicFramePr>
              <p:cNvPr id="71" name="Схема 70">
                <a:extLst>
                  <a:ext uri="{FF2B5EF4-FFF2-40B4-BE49-F238E27FC236}">
                    <a16:creationId xmlns:a16="http://schemas.microsoft.com/office/drawing/2014/main" xmlns="" id="{553BE617-B3EA-40FC-A475-B6D830F3E3A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96532195"/>
                  </p:ext>
                </p:extLst>
              </p:nvPr>
            </p:nvGraphicFramePr>
            <p:xfrm>
              <a:off x="5015589" y="2735433"/>
              <a:ext cx="8320620" cy="72320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0" r:lo="rId21" r:qs="rId22" r:cs="rId23"/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2585828"/>
            <a:ext cx="7690991" cy="3484290"/>
            <a:chOff x="-1195189" y="-795498"/>
            <a:chExt cx="10254654" cy="4645721"/>
          </a:xfrm>
        </p:grpSpPr>
        <p:sp>
          <p:nvSpPr>
            <p:cNvPr id="3" name="TextBox 3"/>
            <p:cNvSpPr txBox="1"/>
            <p:nvPr/>
          </p:nvSpPr>
          <p:spPr>
            <a:xfrm>
              <a:off x="-1195188" y="-795498"/>
              <a:ext cx="10254653" cy="34235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Нежданное путешествие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195189" y="2452233"/>
              <a:ext cx="10254652" cy="13979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Где и в каком порядке пройдет наше обучение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568998"/>
            <a:ext cx="6876958" cy="1514808"/>
            <a:chOff x="0" y="-16966"/>
            <a:chExt cx="9169276" cy="2019743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41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Алгоритмы сортировки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Алгоритмы поиска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57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26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6900" spc="-17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</a:t>
              </a:r>
              <a:r>
                <a:rPr lang="en-US" sz="3200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40250" y="1054576"/>
            <a:ext cx="6948318" cy="6179716"/>
            <a:chOff x="0" y="-31538"/>
            <a:chExt cx="9264425" cy="8239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highlight>
                    <a:srgbClr val="EBE39D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3200" dirty="0">
                  <a:solidFill>
                    <a:srgbClr val="173554"/>
                  </a:solidFill>
                  <a:highlight>
                    <a:srgbClr val="EBE39D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>
                <a:lnSpc>
                  <a:spcPts val="6682"/>
                </a:lnSpc>
              </a:pP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0" y="2585828"/>
            <a:ext cx="7690991" cy="3484290"/>
            <a:chOff x="-1195189" y="-795498"/>
            <a:chExt cx="10254654" cy="4645721"/>
          </a:xfrm>
        </p:grpSpPr>
        <p:sp>
          <p:nvSpPr>
            <p:cNvPr id="3" name="TextBox 3"/>
            <p:cNvSpPr txBox="1"/>
            <p:nvPr/>
          </p:nvSpPr>
          <p:spPr>
            <a:xfrm>
              <a:off x="-1195188" y="-795498"/>
              <a:ext cx="10254653" cy="34235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Нежданное путешествие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195189" y="2452233"/>
              <a:ext cx="10254652" cy="139799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Где и в каком порядке пройдет наше обучение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568998"/>
            <a:ext cx="6876958" cy="1514808"/>
            <a:chOff x="0" y="-16966"/>
            <a:chExt cx="9169276" cy="2019743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6966"/>
              <a:ext cx="9169276" cy="5419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Алгоритмы сортировки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Алгоритмы поиска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43401" y="190500"/>
            <a:ext cx="11963400" cy="4038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012216" y="438908"/>
            <a:ext cx="11170986" cy="3088765"/>
            <a:chOff x="-655410" y="60960"/>
            <a:chExt cx="12655489" cy="4118352"/>
          </a:xfrm>
        </p:grpSpPr>
        <p:sp>
          <p:nvSpPr>
            <p:cNvPr id="8" name="TextBox 8"/>
            <p:cNvSpPr txBox="1"/>
            <p:nvPr/>
          </p:nvSpPr>
          <p:spPr>
            <a:xfrm>
              <a:off x="-655410" y="60960"/>
              <a:ext cx="12655489" cy="1170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Алгоритмы сортировки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117" y="1345033"/>
              <a:ext cx="11893962" cy="28342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— это алгоритм для упорядочивания элементов в списке. В случае, когда элемент в списке имеет несколько полей, поле, служащее критерием порядка, называется ключом сортировки. </a:t>
              </a: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123665" y="51261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CD34022-7831-4125-A36E-522B0F94D451}"/>
              </a:ext>
            </a:extLst>
          </p:cNvPr>
          <p:cNvGrpSpPr/>
          <p:nvPr/>
        </p:nvGrpSpPr>
        <p:grpSpPr>
          <a:xfrm>
            <a:off x="6019800" y="6134100"/>
            <a:ext cx="11113470" cy="2646874"/>
            <a:chOff x="2153226" y="7201218"/>
            <a:chExt cx="5920795" cy="2646874"/>
          </a:xfrm>
        </p:grpSpPr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07AE2966-F5EC-48F2-A739-DE67CFB61593}"/>
                </a:ext>
              </a:extLst>
            </p:cNvPr>
            <p:cNvGrpSpPr/>
            <p:nvPr/>
          </p:nvGrpSpPr>
          <p:grpSpPr>
            <a:xfrm>
              <a:off x="2153226" y="7201218"/>
              <a:ext cx="5920795" cy="2646874"/>
              <a:chOff x="0" y="0"/>
              <a:chExt cx="8797742" cy="5913687"/>
            </a:xfrm>
          </p:grpSpPr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9C079D53-84AF-4EC8-96DD-8A9E33A73ECE}"/>
                  </a:ext>
                </a:extLst>
              </p:cNvPr>
              <p:cNvSpPr/>
              <p:nvPr/>
            </p:nvSpPr>
            <p:spPr>
              <a:xfrm>
                <a:off x="92710" y="106680"/>
                <a:ext cx="869360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8693602" h="5794307">
                    <a:moveTo>
                      <a:pt x="8666932" y="5605077"/>
                    </a:moveTo>
                    <a:cubicBezTo>
                      <a:pt x="8666932" y="5692707"/>
                      <a:pt x="8590732" y="5763827"/>
                      <a:pt x="850945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49537" y="5794307"/>
                    </a:cubicBezTo>
                    <a:lnTo>
                      <a:pt x="8547552" y="5794307"/>
                    </a:lnTo>
                    <a:cubicBezTo>
                      <a:pt x="8627562" y="5794307"/>
                      <a:pt x="8693602" y="5728267"/>
                      <a:pt x="8693602" y="5648257"/>
                    </a:cubicBezTo>
                    <a:lnTo>
                      <a:pt x="8693602" y="95250"/>
                    </a:lnTo>
                    <a:cubicBezTo>
                      <a:pt x="8693602" y="58420"/>
                      <a:pt x="8679632" y="25400"/>
                      <a:pt x="8658042" y="0"/>
                    </a:cubicBezTo>
                    <a:cubicBezTo>
                      <a:pt x="8664392" y="16510"/>
                      <a:pt x="8666932" y="34290"/>
                      <a:pt x="8666932" y="52070"/>
                    </a:cubicBezTo>
                    <a:lnTo>
                      <a:pt x="866693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7" name="Freeform 4">
                <a:extLst>
                  <a:ext uri="{FF2B5EF4-FFF2-40B4-BE49-F238E27FC236}">
                    <a16:creationId xmlns:a16="http://schemas.microsoft.com/office/drawing/2014/main" id="{506A6278-04BB-40CF-AE60-190AA19575C4}"/>
                  </a:ext>
                </a:extLst>
              </p:cNvPr>
              <p:cNvSpPr/>
              <p:nvPr/>
            </p:nvSpPr>
            <p:spPr>
              <a:xfrm>
                <a:off x="12700" y="12700"/>
                <a:ext cx="8732971" cy="5845108"/>
              </a:xfrm>
              <a:custGeom>
                <a:avLst/>
                <a:gdLst/>
                <a:ahLst/>
                <a:cxnLst/>
                <a:rect l="l" t="t" r="r" b="b"/>
                <a:pathLst>
                  <a:path w="8732972" h="5845107">
                    <a:moveTo>
                      <a:pt x="146050" y="5845107"/>
                    </a:moveTo>
                    <a:lnTo>
                      <a:pt x="8586922" y="5845107"/>
                    </a:lnTo>
                    <a:cubicBezTo>
                      <a:pt x="8666932" y="5845107"/>
                      <a:pt x="8732972" y="5779067"/>
                      <a:pt x="8732972" y="5699057"/>
                    </a:cubicBezTo>
                    <a:lnTo>
                      <a:pt x="8732972" y="146050"/>
                    </a:lnTo>
                    <a:cubicBezTo>
                      <a:pt x="8732972" y="66040"/>
                      <a:pt x="8666932" y="0"/>
                      <a:pt x="858692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6B08A97C-C960-4863-8EC3-A6C2AC8D07A8}"/>
                  </a:ext>
                </a:extLst>
              </p:cNvPr>
              <p:cNvSpPr/>
              <p:nvPr/>
            </p:nvSpPr>
            <p:spPr>
              <a:xfrm>
                <a:off x="0" y="0"/>
                <a:ext cx="879774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8797742" h="5913687">
                    <a:moveTo>
                      <a:pt x="8734242" y="74930"/>
                    </a:moveTo>
                    <a:cubicBezTo>
                      <a:pt x="8706302" y="30480"/>
                      <a:pt x="8656772" y="0"/>
                      <a:pt x="859962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50601" y="5913687"/>
                    </a:cubicBezTo>
                    <a:lnTo>
                      <a:pt x="8638992" y="5913687"/>
                    </a:lnTo>
                    <a:cubicBezTo>
                      <a:pt x="8726622" y="5913687"/>
                      <a:pt x="8797742" y="5842567"/>
                      <a:pt x="8797742" y="5754937"/>
                    </a:cubicBezTo>
                    <a:lnTo>
                      <a:pt x="8797742" y="201930"/>
                    </a:lnTo>
                    <a:cubicBezTo>
                      <a:pt x="8797742" y="149860"/>
                      <a:pt x="8772342" y="104140"/>
                      <a:pt x="873424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8599622" y="12700"/>
                    </a:lnTo>
                    <a:cubicBezTo>
                      <a:pt x="8679632" y="12700"/>
                      <a:pt x="8745672" y="78740"/>
                      <a:pt x="8745672" y="158750"/>
                    </a:cubicBezTo>
                    <a:lnTo>
                      <a:pt x="8745672" y="5711757"/>
                    </a:lnTo>
                    <a:cubicBezTo>
                      <a:pt x="8745672" y="5791767"/>
                      <a:pt x="8679632" y="5857807"/>
                      <a:pt x="859962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8786312" y="5754937"/>
                    </a:moveTo>
                    <a:cubicBezTo>
                      <a:pt x="8786312" y="5834947"/>
                      <a:pt x="8719002" y="5900987"/>
                      <a:pt x="8638992" y="5900987"/>
                    </a:cubicBezTo>
                    <a:lnTo>
                      <a:pt x="250601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8600892" y="5870507"/>
                    </a:lnTo>
                    <a:cubicBezTo>
                      <a:pt x="8688522" y="5870507"/>
                      <a:pt x="8759642" y="5799387"/>
                      <a:pt x="8759642" y="5711757"/>
                    </a:cubicBezTo>
                    <a:lnTo>
                      <a:pt x="8759642" y="158750"/>
                    </a:lnTo>
                    <a:cubicBezTo>
                      <a:pt x="8759642" y="140970"/>
                      <a:pt x="8755832" y="123190"/>
                      <a:pt x="8750752" y="106680"/>
                    </a:cubicBezTo>
                    <a:cubicBezTo>
                      <a:pt x="8772342" y="132080"/>
                      <a:pt x="8786312" y="165100"/>
                      <a:pt x="8786312" y="201930"/>
                    </a:cubicBezTo>
                    <a:lnTo>
                      <a:pt x="878631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C70DB1FE-8063-4612-AE97-3A89F4ABD828}"/>
                </a:ext>
              </a:extLst>
            </p:cNvPr>
            <p:cNvGrpSpPr/>
            <p:nvPr/>
          </p:nvGrpSpPr>
          <p:grpSpPr>
            <a:xfrm>
              <a:off x="2207928" y="7219400"/>
              <a:ext cx="5707784" cy="2423103"/>
              <a:chOff x="-1675221" y="-171765"/>
              <a:chExt cx="4821636" cy="3230804"/>
            </a:xfrm>
          </p:grpSpPr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C227F020-FDC8-44C3-9E66-265A1A50D790}"/>
                  </a:ext>
                </a:extLst>
              </p:cNvPr>
              <p:cNvSpPr txBox="1"/>
              <p:nvPr/>
            </p:nvSpPr>
            <p:spPr>
              <a:xfrm>
                <a:off x="-1675221" y="-171765"/>
                <a:ext cx="4821636" cy="114561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6682"/>
                  </a:lnSpc>
                </a:pPr>
                <a:r>
                  <a:rPr lang="ru-RU" sz="6075" i="1" spc="-151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Сортировка </a:t>
                </a:r>
                <a:endParaRPr lang="en-US" sz="6075" i="1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endParaRPr>
              </a:p>
            </p:txBody>
          </p:sp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899EDED4-0480-4491-BCD7-F84002780B2C}"/>
                  </a:ext>
                </a:extLst>
              </p:cNvPr>
              <p:cNvSpPr txBox="1"/>
              <p:nvPr/>
            </p:nvSpPr>
            <p:spPr>
              <a:xfrm>
                <a:off x="-1544900" y="904603"/>
                <a:ext cx="4632771" cy="2154436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ru-RU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— это процесс упорядочивания элементов в итерируемом объекте по возрастанию, убыванию или другому критерию.</a:t>
                </a:r>
                <a:endParaRPr lang="en-US" sz="3200" b="1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" name="Freeform 14">
            <a:extLst>
              <a:ext uri="{FF2B5EF4-FFF2-40B4-BE49-F238E27FC236}">
                <a16:creationId xmlns:a16="http://schemas.microsoft.com/office/drawing/2014/main" id="{A4F1B2FB-3CCC-4AF0-814B-DE1160DD27D5}"/>
              </a:ext>
            </a:extLst>
          </p:cNvPr>
          <p:cNvSpPr/>
          <p:nvPr/>
        </p:nvSpPr>
        <p:spPr>
          <a:xfrm flipH="1">
            <a:off x="14834553" y="5143500"/>
            <a:ext cx="2971801" cy="4953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E09C455-1758-4FF5-95E9-D60B10D015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2" y="2627672"/>
            <a:ext cx="1738820" cy="17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6274" y="402856"/>
            <a:ext cx="14365126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Сортировка пузырьком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9202C3E-18AA-4BE7-AAC9-36C7740144F1}"/>
              </a:ext>
            </a:extLst>
          </p:cNvPr>
          <p:cNvGrpSpPr/>
          <p:nvPr/>
        </p:nvGrpSpPr>
        <p:grpSpPr>
          <a:xfrm>
            <a:off x="97116" y="2661683"/>
            <a:ext cx="4183204" cy="2517000"/>
            <a:chOff x="646274" y="4305300"/>
            <a:chExt cx="4183204" cy="2517000"/>
          </a:xfrm>
        </p:grpSpPr>
        <p:grpSp>
          <p:nvGrpSpPr>
            <p:cNvPr id="3" name="Group 3"/>
            <p:cNvGrpSpPr/>
            <p:nvPr/>
          </p:nvGrpSpPr>
          <p:grpSpPr>
            <a:xfrm>
              <a:off x="1066800" y="4305300"/>
              <a:ext cx="3369461" cy="2517000"/>
              <a:chOff x="0" y="0"/>
              <a:chExt cx="3676984" cy="39972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" name="Freeform 5"/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7"/>
                <p:cNvSpPr txBox="1"/>
                <p:nvPr/>
              </p:nvSpPr>
              <p:spPr>
                <a:xfrm>
                  <a:off x="1219243" y="5484276"/>
                  <a:ext cx="2919455" cy="769441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lvl="0" algn="ctr">
                    <a:lnSpc>
                      <a:spcPts val="3045"/>
                    </a:lnSpc>
                    <a:defRPr/>
                  </a:pPr>
                  <a:r>
                    <a:rPr lang="ru-RU" sz="2175" dirty="0">
                      <a:solidFill>
                        <a:srgbClr val="173554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</a:rPr>
                    <a:t>Алгоритм выполняется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RU" sz="2175" i="1" smtClean="0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</m:ctrlPr>
                        </m:sSupPr>
                        <m:e>
                          <m:r>
                            <a:rPr lang="en-US" sz="2175" b="0" i="1" smtClean="0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  <m:t>𝑛</m:t>
                          </m:r>
                        </m:e>
                        <m:sup>
                          <m:r>
                            <a:rPr lang="en-US" sz="2175" b="0" i="1" smtClean="0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175" dirty="0">
                      <a:solidFill>
                        <a:srgbClr val="173554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  <a:sym typeface="Open Sans"/>
                    </a:rPr>
                    <a:t> </a:t>
                  </a:r>
                  <a:r>
                    <a:rPr lang="ru-RU" sz="2175" dirty="0">
                      <a:solidFill>
                        <a:srgbClr val="173554"/>
                      </a:solidFill>
                      <a:latin typeface="Open Sans" panose="020B0604020202020204" charset="0"/>
                      <a:ea typeface="Open Sans" panose="020B0604020202020204" charset="0"/>
                      <a:cs typeface="Open Sans" panose="020B0604020202020204" charset="0"/>
                      <a:sym typeface="Open Sans"/>
                    </a:rPr>
                    <a:t>раз</a:t>
                  </a:r>
                  <a:endParaRPr lang="en-US" sz="2175" dirty="0">
                    <a:solidFill>
                      <a:srgbClr val="173554"/>
                    </a:solidFill>
                    <a:latin typeface="Open Sans" panose="020B0604020202020204" charset="0"/>
                    <a:ea typeface="Open Sans" panose="020B0604020202020204" charset="0"/>
                    <a:cs typeface="Open Sans" panose="020B0604020202020204" charset="0"/>
                    <a:sym typeface="Open Sans"/>
                  </a:endParaRPr>
                </a:p>
              </p:txBody>
            </p:sp>
          </mc:Choice>
          <mc:Fallback xmlns="">
            <p:sp>
              <p:nvSpPr>
                <p:cNvPr id="7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43" y="5484276"/>
                  <a:ext cx="2919455" cy="76944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53" t="-7143" r="-1044" b="-1825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8"/>
            <p:cNvSpPr txBox="1"/>
            <p:nvPr/>
          </p:nvSpPr>
          <p:spPr>
            <a:xfrm>
              <a:off x="646274" y="4698981"/>
              <a:ext cx="4183204" cy="37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88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32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неэффективен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>
              <a:off x="1260322" y="5161040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33" name="Freeform 12">
            <a:extLst>
              <a:ext uri="{FF2B5EF4-FFF2-40B4-BE49-F238E27FC236}">
                <a16:creationId xmlns:a16="http://schemas.microsoft.com/office/drawing/2014/main" id="{C16DD8F5-72E5-4F91-A62C-B93841FE994F}"/>
              </a:ext>
            </a:extLst>
          </p:cNvPr>
          <p:cNvSpPr/>
          <p:nvPr/>
        </p:nvSpPr>
        <p:spPr>
          <a:xfrm>
            <a:off x="4221723" y="3377606"/>
            <a:ext cx="1485955" cy="5412421"/>
          </a:xfrm>
          <a:custGeom>
            <a:avLst/>
            <a:gdLst/>
            <a:ahLst/>
            <a:cxnLst/>
            <a:rect l="l" t="t" r="r" b="b"/>
            <a:pathLst>
              <a:path w="639588" h="2329626">
                <a:moveTo>
                  <a:pt x="0" y="0"/>
                </a:moveTo>
                <a:lnTo>
                  <a:pt x="639588" y="0"/>
                </a:lnTo>
                <a:lnTo>
                  <a:pt x="639588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Группа 10"/>
          <p:cNvGrpSpPr/>
          <p:nvPr/>
        </p:nvGrpSpPr>
        <p:grpSpPr>
          <a:xfrm>
            <a:off x="5550045" y="3582496"/>
            <a:ext cx="4183204" cy="3694604"/>
            <a:chOff x="83462" y="6126239"/>
            <a:chExt cx="4183204" cy="302445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503988" y="6126239"/>
              <a:ext cx="3369461" cy="3024456"/>
              <a:chOff x="503988" y="6126239"/>
              <a:chExt cx="3369461" cy="3024456"/>
            </a:xfrm>
          </p:grpSpPr>
          <p:grpSp>
            <p:nvGrpSpPr>
              <p:cNvPr id="35" name="Group 3">
                <a:extLst>
                  <a:ext uri="{FF2B5EF4-FFF2-40B4-BE49-F238E27FC236}">
                    <a16:creationId xmlns:a16="http://schemas.microsoft.com/office/drawing/2014/main" id="{6DED79AC-C007-42A4-8E70-FB71AEAA5F82}"/>
                  </a:ext>
                </a:extLst>
              </p:cNvPr>
              <p:cNvGrpSpPr/>
              <p:nvPr/>
            </p:nvGrpSpPr>
            <p:grpSpPr>
              <a:xfrm>
                <a:off x="503988" y="6126239"/>
                <a:ext cx="3369461" cy="3024456"/>
                <a:chOff x="0" y="0"/>
                <a:chExt cx="3676984" cy="3997214"/>
              </a:xfrm>
            </p:grpSpPr>
            <p:sp>
              <p:nvSpPr>
                <p:cNvPr id="39" name="Freeform 4">
                  <a:extLst>
                    <a:ext uri="{FF2B5EF4-FFF2-40B4-BE49-F238E27FC236}">
                      <a16:creationId xmlns:a16="http://schemas.microsoft.com/office/drawing/2014/main" id="{B1A5DB6D-9819-4EC1-BC86-DEC26405CC6A}"/>
                    </a:ext>
                  </a:extLst>
                </p:cNvPr>
                <p:cNvSpPr/>
                <p:nvPr/>
              </p:nvSpPr>
              <p:spPr>
                <a:xfrm>
                  <a:off x="92710" y="106680"/>
                  <a:ext cx="3572843" cy="3877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2843" h="3877834">
                      <a:moveTo>
                        <a:pt x="3546173" y="3688604"/>
                      </a:moveTo>
                      <a:cubicBezTo>
                        <a:pt x="3546173" y="3776234"/>
                        <a:pt x="3469973" y="3847354"/>
                        <a:pt x="3388693" y="3847354"/>
                      </a:cubicBezTo>
                      <a:lnTo>
                        <a:pt x="66040" y="3847354"/>
                      </a:lnTo>
                      <a:cubicBezTo>
                        <a:pt x="43180" y="3847354"/>
                        <a:pt x="20320" y="3842274"/>
                        <a:pt x="0" y="3833384"/>
                      </a:cubicBezTo>
                      <a:cubicBezTo>
                        <a:pt x="26670" y="3861324"/>
                        <a:pt x="63500" y="3877834"/>
                        <a:pt x="116899" y="3877834"/>
                      </a:cubicBezTo>
                      <a:lnTo>
                        <a:pt x="3426793" y="3877834"/>
                      </a:lnTo>
                      <a:cubicBezTo>
                        <a:pt x="3506804" y="3877834"/>
                        <a:pt x="3572843" y="3811794"/>
                        <a:pt x="3572843" y="3731784"/>
                      </a:cubicBezTo>
                      <a:lnTo>
                        <a:pt x="3572843" y="95250"/>
                      </a:lnTo>
                      <a:cubicBezTo>
                        <a:pt x="3572843" y="58420"/>
                        <a:pt x="3558873" y="25400"/>
                        <a:pt x="3537284" y="0"/>
                      </a:cubicBezTo>
                      <a:cubicBezTo>
                        <a:pt x="3543634" y="16510"/>
                        <a:pt x="3546173" y="34290"/>
                        <a:pt x="3546173" y="52070"/>
                      </a:cubicBezTo>
                      <a:lnTo>
                        <a:pt x="3546173" y="3688604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40" name="Freeform 5">
                  <a:extLst>
                    <a:ext uri="{FF2B5EF4-FFF2-40B4-BE49-F238E27FC236}">
                      <a16:creationId xmlns:a16="http://schemas.microsoft.com/office/drawing/2014/main" id="{17E4DCFE-B6C5-4F34-9810-5ADDFD2685C5}"/>
                    </a:ext>
                  </a:extLst>
                </p:cNvPr>
                <p:cNvSpPr/>
                <p:nvPr/>
              </p:nvSpPr>
              <p:spPr>
                <a:xfrm>
                  <a:off x="12700" y="12699"/>
                  <a:ext cx="3612214" cy="3928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214" h="3928634">
                      <a:moveTo>
                        <a:pt x="146050" y="3928634"/>
                      </a:moveTo>
                      <a:lnTo>
                        <a:pt x="3466164" y="3928634"/>
                      </a:lnTo>
                      <a:cubicBezTo>
                        <a:pt x="3546173" y="3928634"/>
                        <a:pt x="3612214" y="3862594"/>
                        <a:pt x="3612214" y="3782584"/>
                      </a:cubicBezTo>
                      <a:lnTo>
                        <a:pt x="3612214" y="146050"/>
                      </a:lnTo>
                      <a:cubicBezTo>
                        <a:pt x="3612214" y="66040"/>
                        <a:pt x="3546173" y="0"/>
                        <a:pt x="3466164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3782584"/>
                      </a:lnTo>
                      <a:cubicBezTo>
                        <a:pt x="0" y="3863864"/>
                        <a:pt x="66040" y="3928634"/>
                        <a:pt x="146050" y="392863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</p:sp>
            <p:sp>
              <p:nvSpPr>
                <p:cNvPr id="41" name="Freeform 6">
                  <a:extLst>
                    <a:ext uri="{FF2B5EF4-FFF2-40B4-BE49-F238E27FC236}">
                      <a16:creationId xmlns:a16="http://schemas.microsoft.com/office/drawing/2014/main" id="{8AEDED50-72C5-4A28-B784-189FB2EA775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676984" cy="3997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984" h="3997214">
                      <a:moveTo>
                        <a:pt x="3613484" y="74930"/>
                      </a:moveTo>
                      <a:cubicBezTo>
                        <a:pt x="3585544" y="30480"/>
                        <a:pt x="3536014" y="0"/>
                        <a:pt x="3478864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3795284"/>
                      </a:lnTo>
                      <a:cubicBezTo>
                        <a:pt x="0" y="3847354"/>
                        <a:pt x="25400" y="3893074"/>
                        <a:pt x="63500" y="3922284"/>
                      </a:cubicBezTo>
                      <a:cubicBezTo>
                        <a:pt x="91440" y="3966734"/>
                        <a:pt x="140970" y="3997214"/>
                        <a:pt x="212870" y="3997214"/>
                      </a:cubicBezTo>
                      <a:lnTo>
                        <a:pt x="3518234" y="3997214"/>
                      </a:lnTo>
                      <a:cubicBezTo>
                        <a:pt x="3605864" y="3997214"/>
                        <a:pt x="3676984" y="3926094"/>
                        <a:pt x="3676984" y="3838464"/>
                      </a:cubicBezTo>
                      <a:lnTo>
                        <a:pt x="3676984" y="201930"/>
                      </a:lnTo>
                      <a:cubicBezTo>
                        <a:pt x="3676983" y="149860"/>
                        <a:pt x="3651583" y="104140"/>
                        <a:pt x="3613484" y="74930"/>
                      </a:cubicBezTo>
                      <a:close/>
                      <a:moveTo>
                        <a:pt x="12700" y="3795284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3478864" y="12700"/>
                      </a:lnTo>
                      <a:cubicBezTo>
                        <a:pt x="3558873" y="12700"/>
                        <a:pt x="3624914" y="78740"/>
                        <a:pt x="3624914" y="158750"/>
                      </a:cubicBezTo>
                      <a:lnTo>
                        <a:pt x="3624914" y="3795284"/>
                      </a:lnTo>
                      <a:cubicBezTo>
                        <a:pt x="3624914" y="3875294"/>
                        <a:pt x="3558873" y="3941334"/>
                        <a:pt x="3478864" y="3941334"/>
                      </a:cubicBezTo>
                      <a:lnTo>
                        <a:pt x="158750" y="3941334"/>
                      </a:lnTo>
                      <a:cubicBezTo>
                        <a:pt x="78740" y="3941334"/>
                        <a:pt x="12700" y="3876564"/>
                        <a:pt x="12700" y="3795284"/>
                      </a:cubicBezTo>
                      <a:close/>
                      <a:moveTo>
                        <a:pt x="3665553" y="3838464"/>
                      </a:moveTo>
                      <a:cubicBezTo>
                        <a:pt x="3665553" y="3918474"/>
                        <a:pt x="3598244" y="3984514"/>
                        <a:pt x="3518234" y="3984514"/>
                      </a:cubicBezTo>
                      <a:lnTo>
                        <a:pt x="212870" y="3984514"/>
                      </a:lnTo>
                      <a:cubicBezTo>
                        <a:pt x="157480" y="3984514"/>
                        <a:pt x="120650" y="3968004"/>
                        <a:pt x="93980" y="3940064"/>
                      </a:cubicBezTo>
                      <a:cubicBezTo>
                        <a:pt x="114300" y="3948954"/>
                        <a:pt x="135890" y="3954034"/>
                        <a:pt x="160020" y="3954034"/>
                      </a:cubicBezTo>
                      <a:lnTo>
                        <a:pt x="3480134" y="3954034"/>
                      </a:lnTo>
                      <a:cubicBezTo>
                        <a:pt x="3567764" y="3954034"/>
                        <a:pt x="3638884" y="3882914"/>
                        <a:pt x="3638884" y="3795284"/>
                      </a:cubicBezTo>
                      <a:lnTo>
                        <a:pt x="3638884" y="158750"/>
                      </a:lnTo>
                      <a:cubicBezTo>
                        <a:pt x="3638884" y="140970"/>
                        <a:pt x="3635073" y="123190"/>
                        <a:pt x="3629994" y="106680"/>
                      </a:cubicBezTo>
                      <a:cubicBezTo>
                        <a:pt x="3651584" y="132080"/>
                        <a:pt x="3665553" y="165100"/>
                        <a:pt x="3665553" y="201930"/>
                      </a:cubicBezTo>
                      <a:lnTo>
                        <a:pt x="3665553" y="3838464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36" name="TextBox 7">
                <a:extLst>
                  <a:ext uri="{FF2B5EF4-FFF2-40B4-BE49-F238E27FC236}">
                    <a16:creationId xmlns:a16="http://schemas.microsoft.com/office/drawing/2014/main" id="{00ED111A-1A5A-479E-AFC1-9F47FC680A4F}"/>
                  </a:ext>
                </a:extLst>
              </p:cNvPr>
              <p:cNvSpPr txBox="1"/>
              <p:nvPr/>
            </p:nvSpPr>
            <p:spPr>
              <a:xfrm>
                <a:off x="555164" y="6842371"/>
                <a:ext cx="3275807" cy="230832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3045"/>
                  </a:lnSpc>
                  <a:defRPr/>
                </a:pPr>
                <a:r>
                  <a:rPr lang="ru-RU" sz="2175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</a:rPr>
                  <a:t>Для улучшения эффективности необходимо проверять после каждого прохода, были ли в этом проходе изменения</a:t>
                </a:r>
                <a:endParaRPr lang="en-US" sz="217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C48940F4-82AC-48B7-A6B7-E0824B07568C}"/>
                </a:ext>
              </a:extLst>
            </p:cNvPr>
            <p:cNvSpPr txBox="1"/>
            <p:nvPr/>
          </p:nvSpPr>
          <p:spPr>
            <a:xfrm>
              <a:off x="83462" y="6302355"/>
              <a:ext cx="4183204" cy="3718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288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HK Grotesk Bold"/>
                  <a:cs typeface="HK Grotesk Bold"/>
                  <a:sym typeface="HK Grotesk Bold"/>
                </a:rPr>
                <a:t>Стоп-флаг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38" name="AutoShape 9">
              <a:extLst>
                <a:ext uri="{FF2B5EF4-FFF2-40B4-BE49-F238E27FC236}">
                  <a16:creationId xmlns:a16="http://schemas.microsoft.com/office/drawing/2014/main" id="{61C9DBC7-2140-442B-88A2-F157D0830DB8}"/>
                </a:ext>
              </a:extLst>
            </p:cNvPr>
            <p:cNvSpPr/>
            <p:nvPr/>
          </p:nvSpPr>
          <p:spPr>
            <a:xfrm>
              <a:off x="697510" y="6764414"/>
              <a:ext cx="3006878" cy="0"/>
            </a:xfrm>
            <a:prstGeom prst="line">
              <a:avLst/>
            </a:prstGeom>
            <a:ln w="28575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B4AAC90C-2398-4360-A955-8B2388FF33A0}"/>
              </a:ext>
            </a:extLst>
          </p:cNvPr>
          <p:cNvGrpSpPr/>
          <p:nvPr/>
        </p:nvGrpSpPr>
        <p:grpSpPr>
          <a:xfrm>
            <a:off x="517642" y="6280327"/>
            <a:ext cx="3354182" cy="2516999"/>
            <a:chOff x="4175213" y="1631020"/>
            <a:chExt cx="3530237" cy="1724821"/>
          </a:xfrm>
        </p:grpSpPr>
        <p:grpSp>
          <p:nvGrpSpPr>
            <p:cNvPr id="88" name="Group 3">
              <a:extLst>
                <a:ext uri="{FF2B5EF4-FFF2-40B4-BE49-F238E27FC236}">
                  <a16:creationId xmlns:a16="http://schemas.microsoft.com/office/drawing/2014/main" id="{1921746D-A809-447D-B01D-68AC98456F56}"/>
                </a:ext>
              </a:extLst>
            </p:cNvPr>
            <p:cNvGrpSpPr/>
            <p:nvPr/>
          </p:nvGrpSpPr>
          <p:grpSpPr>
            <a:xfrm>
              <a:off x="4175213" y="1631020"/>
              <a:ext cx="3530237" cy="1724821"/>
              <a:chOff x="0" y="0"/>
              <a:chExt cx="3676984" cy="3997214"/>
            </a:xfrm>
          </p:grpSpPr>
          <p:sp>
            <p:nvSpPr>
              <p:cNvPr id="90" name="Freeform 4">
                <a:extLst>
                  <a:ext uri="{FF2B5EF4-FFF2-40B4-BE49-F238E27FC236}">
                    <a16:creationId xmlns:a16="http://schemas.microsoft.com/office/drawing/2014/main" id="{1E4BB30B-B7AA-42C3-911D-05CEE8D73AD3}"/>
                  </a:ext>
                </a:extLst>
              </p:cNvPr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91" name="Freeform 5">
                <a:extLst>
                  <a:ext uri="{FF2B5EF4-FFF2-40B4-BE49-F238E27FC236}">
                    <a16:creationId xmlns:a16="http://schemas.microsoft.com/office/drawing/2014/main" id="{ACDB4C69-4584-4520-8EE5-2F3FC7CAB3E4}"/>
                  </a:ext>
                </a:extLst>
              </p:cNvPr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2" name="Freeform 6">
                <a:extLst>
                  <a:ext uri="{FF2B5EF4-FFF2-40B4-BE49-F238E27FC236}">
                    <a16:creationId xmlns:a16="http://schemas.microsoft.com/office/drawing/2014/main" id="{E5225507-A1CE-4FE3-B13B-63FB7894050C}"/>
                  </a:ext>
                </a:extLst>
              </p:cNvPr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7">
                  <a:extLst>
                    <a:ext uri="{FF2B5EF4-FFF2-40B4-BE49-F238E27FC236}">
                      <a16:creationId xmlns:a16="http://schemas.microsoft.com/office/drawing/2014/main" id="{0B83517C-7BCB-4420-9E4E-DA36BB5DAF38}"/>
                    </a:ext>
                  </a:extLst>
                </p:cNvPr>
                <p:cNvSpPr txBox="1"/>
                <p:nvPr/>
              </p:nvSpPr>
              <p:spPr>
                <a:xfrm>
                  <a:off x="4331897" y="1903209"/>
                  <a:ext cx="3183540" cy="790911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lvl="0">
                    <a:lnSpc>
                      <a:spcPts val="3045"/>
                    </a:lnSpc>
                    <a:defRPr/>
                  </a:pPr>
                  <a:r>
                    <a:rPr kumimoji="0" lang="ru-RU" sz="2175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73554"/>
                      </a:solidFill>
                      <a:effectLst/>
                      <a:uLnTx/>
                      <a:uFillTx/>
                      <a:latin typeface="Open Sans"/>
                      <a:ea typeface="Open Sans"/>
                      <a:cs typeface="Open Sans"/>
                      <a:sym typeface="Open Sans"/>
                    </a:rPr>
                    <a:t>Время выполнения:</a:t>
                  </a:r>
                </a:p>
                <a:p>
                  <a:pPr lvl="0" algn="ctr">
                    <a:lnSpc>
                      <a:spcPts val="3045"/>
                    </a:lnSpc>
                    <a:defRPr/>
                  </a:pPr>
                  <a:r>
                    <a:rPr kumimoji="0" lang="ru-RU" sz="2175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73554"/>
                      </a:solidFill>
                      <a:effectLst/>
                      <a:uLnTx/>
                      <a:uFillTx/>
                      <a:latin typeface="Open Sans"/>
                      <a:ea typeface="Open Sans"/>
                      <a:cs typeface="Open Sans"/>
                      <a:sym typeface="Open Sans"/>
                    </a:rPr>
                    <a:t>Самый худший случай – </a:t>
                  </a:r>
                  <a:r>
                    <a:rPr kumimoji="0" lang="en-US" sz="2175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73554"/>
                      </a:solidFill>
                      <a:effectLst/>
                      <a:uLnTx/>
                      <a:uFillTx/>
                      <a:latin typeface="Open Sans"/>
                      <a:ea typeface="Open Sans"/>
                      <a:cs typeface="Open Sans"/>
                      <a:sym typeface="Open Sans"/>
                    </a:rPr>
                    <a:t>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RU" sz="2175" i="1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</m:ctrlPr>
                        </m:sSupPr>
                        <m:e>
                          <m:r>
                            <a:rPr lang="en-US" sz="2175" i="1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  <m:t>𝑛</m:t>
                          </m:r>
                        </m:e>
                        <m:sup>
                          <m:r>
                            <a:rPr lang="en-US" sz="2175" i="1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kumimoji="0" lang="en-US" sz="2175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73554"/>
                      </a:solidFill>
                      <a:effectLst/>
                      <a:uLnTx/>
                      <a:uFillTx/>
                      <a:latin typeface="Open Sans"/>
                      <a:ea typeface="Open Sans"/>
                      <a:cs typeface="Open Sans"/>
                      <a:sym typeface="Open San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9" name="TextBox 7">
                  <a:extLst>
                    <a:ext uri="{FF2B5EF4-FFF2-40B4-BE49-F238E27FC236}">
                      <a16:creationId xmlns="" xmlns:a16="http://schemas.microsoft.com/office/drawing/2014/main" id="{0B83517C-7BCB-4420-9E4E-DA36BB5DA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1897" y="1903209"/>
                  <a:ext cx="3183540" cy="79091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33" t="-4737" r="-7847" b="-1157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Freeform 18">
            <a:extLst>
              <a:ext uri="{FF2B5EF4-FFF2-40B4-BE49-F238E27FC236}">
                <a16:creationId xmlns:a16="http://schemas.microsoft.com/office/drawing/2014/main" id="{6433BB8D-B6B9-4AAF-A464-B05A1CD2BEE9}"/>
              </a:ext>
            </a:extLst>
          </p:cNvPr>
          <p:cNvSpPr/>
          <p:nvPr/>
        </p:nvSpPr>
        <p:spPr>
          <a:xfrm>
            <a:off x="9525000" y="1562100"/>
            <a:ext cx="4267200" cy="4741332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0" name="Схема 49">
            <a:extLst>
              <a:ext uri="{FF2B5EF4-FFF2-40B4-BE49-F238E27FC236}">
                <a16:creationId xmlns:a16="http://schemas.microsoft.com/office/drawing/2014/main" id="{553BE617-B3EA-40FC-A475-B6D830F3E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124412"/>
              </p:ext>
            </p:extLst>
          </p:nvPr>
        </p:nvGraphicFramePr>
        <p:xfrm>
          <a:off x="10089090" y="1780331"/>
          <a:ext cx="8320620" cy="723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1" name="Дуга 50">
            <a:extLst>
              <a:ext uri="{FF2B5EF4-FFF2-40B4-BE49-F238E27FC236}">
                <a16:creationId xmlns:a16="http://schemas.microsoft.com/office/drawing/2014/main" id="{8A27858A-6273-455C-8AE9-ABC07288C267}"/>
              </a:ext>
            </a:extLst>
          </p:cNvPr>
          <p:cNvSpPr/>
          <p:nvPr/>
        </p:nvSpPr>
        <p:spPr>
          <a:xfrm rot="2896449">
            <a:off x="13975996" y="3138545"/>
            <a:ext cx="3352520" cy="4873376"/>
          </a:xfrm>
          <a:prstGeom prst="arc">
            <a:avLst>
              <a:gd name="adj1" fmla="val 14800093"/>
              <a:gd name="adj2" fmla="val 5253472"/>
            </a:avLst>
          </a:prstGeom>
          <a:ln w="3810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0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48E4D959-8348-4FE7-8813-1026ED382D69}"/>
              </a:ext>
            </a:extLst>
          </p:cNvPr>
          <p:cNvGrpSpPr/>
          <p:nvPr/>
        </p:nvGrpSpPr>
        <p:grpSpPr>
          <a:xfrm>
            <a:off x="11353800" y="1809899"/>
            <a:ext cx="6705600" cy="3173634"/>
            <a:chOff x="11260036" y="522066"/>
            <a:chExt cx="6705600" cy="4392834"/>
          </a:xfrm>
        </p:grpSpPr>
        <p:grpSp>
          <p:nvGrpSpPr>
            <p:cNvPr id="85" name="Group 2">
              <a:extLst>
                <a:ext uri="{FF2B5EF4-FFF2-40B4-BE49-F238E27FC236}">
                  <a16:creationId xmlns:a16="http://schemas.microsoft.com/office/drawing/2014/main" id="{81D7E7CF-E308-4EE2-BFB2-55400DD82A0D}"/>
                </a:ext>
              </a:extLst>
            </p:cNvPr>
            <p:cNvGrpSpPr/>
            <p:nvPr/>
          </p:nvGrpSpPr>
          <p:grpSpPr>
            <a:xfrm>
              <a:off x="11260036" y="522066"/>
              <a:ext cx="6705600" cy="4392834"/>
              <a:chOff x="0" y="0"/>
              <a:chExt cx="5966104" cy="5913687"/>
            </a:xfrm>
          </p:grpSpPr>
          <p:sp>
            <p:nvSpPr>
              <p:cNvPr id="86" name="Freeform 3">
                <a:extLst>
                  <a:ext uri="{FF2B5EF4-FFF2-40B4-BE49-F238E27FC236}">
                    <a16:creationId xmlns:a16="http://schemas.microsoft.com/office/drawing/2014/main" id="{A69EA24E-D936-43BD-BF89-88EC1B688363}"/>
                  </a:ext>
                </a:extLst>
              </p:cNvPr>
              <p:cNvSpPr/>
              <p:nvPr/>
            </p:nvSpPr>
            <p:spPr>
              <a:xfrm>
                <a:off x="92710" y="106680"/>
                <a:ext cx="5861965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87" name="Freeform 4">
                <a:extLst>
                  <a:ext uri="{FF2B5EF4-FFF2-40B4-BE49-F238E27FC236}">
                    <a16:creationId xmlns:a16="http://schemas.microsoft.com/office/drawing/2014/main" id="{B0F24CC3-F7A0-41B2-ADF5-66129347745A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0" name="Freeform 5">
                <a:extLst>
                  <a:ext uri="{FF2B5EF4-FFF2-40B4-BE49-F238E27FC236}">
                    <a16:creationId xmlns:a16="http://schemas.microsoft.com/office/drawing/2014/main" id="{CEEE2F9F-D7A8-4588-97FF-CF2FC63D3F12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449592-8250-43DB-BED6-4F222E93330C}"/>
                </a:ext>
              </a:extLst>
            </p:cNvPr>
            <p:cNvSpPr txBox="1"/>
            <p:nvPr/>
          </p:nvSpPr>
          <p:spPr>
            <a:xfrm>
              <a:off x="11364237" y="703894"/>
              <a:ext cx="6161763" cy="3195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Алгоритм разделяет список на две части: отсортированную и неотсортированную</a:t>
              </a:r>
            </a:p>
          </p:txBody>
        </p:sp>
      </p:grpSp>
      <p:sp>
        <p:nvSpPr>
          <p:cNvPr id="32" name="Freeform 6">
            <a:extLst>
              <a:ext uri="{FF2B5EF4-FFF2-40B4-BE49-F238E27FC236}">
                <a16:creationId xmlns:a16="http://schemas.microsoft.com/office/drawing/2014/main" id="{88EFE4D2-D2C3-46EC-B582-126B7AB16B51}"/>
              </a:ext>
            </a:extLst>
          </p:cNvPr>
          <p:cNvSpPr/>
          <p:nvPr/>
        </p:nvSpPr>
        <p:spPr>
          <a:xfrm>
            <a:off x="5661131" y="1648988"/>
            <a:ext cx="5021031" cy="3606013"/>
          </a:xfrm>
          <a:custGeom>
            <a:avLst/>
            <a:gdLst/>
            <a:ahLst/>
            <a:cxnLst/>
            <a:rect l="l" t="t" r="r" b="b"/>
            <a:pathLst>
              <a:path w="2329626" h="1673095">
                <a:moveTo>
                  <a:pt x="0" y="0"/>
                </a:moveTo>
                <a:lnTo>
                  <a:pt x="2329626" y="0"/>
                </a:lnTo>
                <a:lnTo>
                  <a:pt x="2329626" y="1673095"/>
                </a:lnTo>
                <a:lnTo>
                  <a:pt x="0" y="1673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EB8E699-94CA-4FE3-91F2-302FCBF38280}"/>
              </a:ext>
            </a:extLst>
          </p:cNvPr>
          <p:cNvGrpSpPr/>
          <p:nvPr/>
        </p:nvGrpSpPr>
        <p:grpSpPr>
          <a:xfrm>
            <a:off x="8190696" y="5471012"/>
            <a:ext cx="4800600" cy="3733800"/>
            <a:chOff x="6781800" y="6107135"/>
            <a:chExt cx="6705600" cy="3733800"/>
          </a:xfrm>
        </p:grpSpPr>
        <p:grpSp>
          <p:nvGrpSpPr>
            <p:cNvPr id="53" name="Group 2">
              <a:extLst>
                <a:ext uri="{FF2B5EF4-FFF2-40B4-BE49-F238E27FC236}">
                  <a16:creationId xmlns:a16="http://schemas.microsoft.com/office/drawing/2014/main" id="{4D4B3440-D0FD-4F06-BCAE-FD3BED939265}"/>
                </a:ext>
              </a:extLst>
            </p:cNvPr>
            <p:cNvGrpSpPr/>
            <p:nvPr/>
          </p:nvGrpSpPr>
          <p:grpSpPr>
            <a:xfrm>
              <a:off x="6781800" y="6107135"/>
              <a:ext cx="6705600" cy="3733800"/>
              <a:chOff x="0" y="0"/>
              <a:chExt cx="5966104" cy="5913687"/>
            </a:xfrm>
          </p:grpSpPr>
          <p:sp>
            <p:nvSpPr>
              <p:cNvPr id="54" name="Freeform 3">
                <a:extLst>
                  <a:ext uri="{FF2B5EF4-FFF2-40B4-BE49-F238E27FC236}">
                    <a16:creationId xmlns:a16="http://schemas.microsoft.com/office/drawing/2014/main" id="{4411F274-7B94-426C-897C-FF74C4B931EF}"/>
                  </a:ext>
                </a:extLst>
              </p:cNvPr>
              <p:cNvSpPr/>
              <p:nvPr/>
            </p:nvSpPr>
            <p:spPr>
              <a:xfrm>
                <a:off x="92710" y="106680"/>
                <a:ext cx="5861965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5861965" h="5794307">
                    <a:moveTo>
                      <a:pt x="5835294" y="5605077"/>
                    </a:moveTo>
                    <a:cubicBezTo>
                      <a:pt x="5835294" y="5692707"/>
                      <a:pt x="5759094" y="5763827"/>
                      <a:pt x="5677814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31489" y="5794307"/>
                    </a:cubicBezTo>
                    <a:lnTo>
                      <a:pt x="5715914" y="5794307"/>
                    </a:lnTo>
                    <a:cubicBezTo>
                      <a:pt x="5795924" y="5794307"/>
                      <a:pt x="5861965" y="5728267"/>
                      <a:pt x="5861965" y="5648257"/>
                    </a:cubicBezTo>
                    <a:lnTo>
                      <a:pt x="5861965" y="95250"/>
                    </a:lnTo>
                    <a:cubicBezTo>
                      <a:pt x="5861965" y="58420"/>
                      <a:pt x="5847994" y="25400"/>
                      <a:pt x="5826404" y="0"/>
                    </a:cubicBezTo>
                    <a:cubicBezTo>
                      <a:pt x="5832754" y="16510"/>
                      <a:pt x="5835294" y="34290"/>
                      <a:pt x="5835294" y="52070"/>
                    </a:cubicBezTo>
                    <a:lnTo>
                      <a:pt x="5835294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5" name="Freeform 4">
                <a:extLst>
                  <a:ext uri="{FF2B5EF4-FFF2-40B4-BE49-F238E27FC236}">
                    <a16:creationId xmlns:a16="http://schemas.microsoft.com/office/drawing/2014/main" id="{95C32FA3-2557-49A4-8E45-1E8CFFCA17AD}"/>
                  </a:ext>
                </a:extLst>
              </p:cNvPr>
              <p:cNvSpPr/>
              <p:nvPr/>
            </p:nvSpPr>
            <p:spPr>
              <a:xfrm>
                <a:off x="12700" y="12700"/>
                <a:ext cx="5901334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5901334" h="5845107">
                    <a:moveTo>
                      <a:pt x="146050" y="5845107"/>
                    </a:moveTo>
                    <a:lnTo>
                      <a:pt x="5755284" y="5845107"/>
                    </a:lnTo>
                    <a:cubicBezTo>
                      <a:pt x="5835295" y="5845107"/>
                      <a:pt x="5901334" y="5779067"/>
                      <a:pt x="5901334" y="5699057"/>
                    </a:cubicBezTo>
                    <a:lnTo>
                      <a:pt x="5901334" y="146050"/>
                    </a:lnTo>
                    <a:cubicBezTo>
                      <a:pt x="5901334" y="66040"/>
                      <a:pt x="5835295" y="0"/>
                      <a:pt x="575528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EE51D044-74E3-47D3-A22E-4BD181003EF1}"/>
                  </a:ext>
                </a:extLst>
              </p:cNvPr>
              <p:cNvSpPr/>
              <p:nvPr/>
            </p:nvSpPr>
            <p:spPr>
              <a:xfrm>
                <a:off x="0" y="0"/>
                <a:ext cx="5966104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5966104" h="5913687">
                    <a:moveTo>
                      <a:pt x="5902604" y="74930"/>
                    </a:moveTo>
                    <a:cubicBezTo>
                      <a:pt x="5874664" y="30480"/>
                      <a:pt x="5825134" y="0"/>
                      <a:pt x="576798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29737" y="5913687"/>
                    </a:cubicBezTo>
                    <a:lnTo>
                      <a:pt x="5807354" y="5913687"/>
                    </a:lnTo>
                    <a:cubicBezTo>
                      <a:pt x="5894984" y="5913687"/>
                      <a:pt x="5966104" y="5842567"/>
                      <a:pt x="5966104" y="5754937"/>
                    </a:cubicBezTo>
                    <a:lnTo>
                      <a:pt x="5966104" y="201930"/>
                    </a:lnTo>
                    <a:cubicBezTo>
                      <a:pt x="5966104" y="149860"/>
                      <a:pt x="5940704" y="104140"/>
                      <a:pt x="5902604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767984" y="12700"/>
                    </a:lnTo>
                    <a:cubicBezTo>
                      <a:pt x="5847995" y="12700"/>
                      <a:pt x="5914034" y="78740"/>
                      <a:pt x="5914034" y="158750"/>
                    </a:cubicBezTo>
                    <a:lnTo>
                      <a:pt x="5914034" y="5711757"/>
                    </a:lnTo>
                    <a:cubicBezTo>
                      <a:pt x="5914034" y="5791767"/>
                      <a:pt x="5847995" y="5857807"/>
                      <a:pt x="5767984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5954675" y="5754937"/>
                    </a:moveTo>
                    <a:cubicBezTo>
                      <a:pt x="5954675" y="5834947"/>
                      <a:pt x="5887364" y="5900987"/>
                      <a:pt x="5807354" y="5900987"/>
                    </a:cubicBezTo>
                    <a:lnTo>
                      <a:pt x="229737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5769254" y="5870507"/>
                    </a:lnTo>
                    <a:cubicBezTo>
                      <a:pt x="5856884" y="5870507"/>
                      <a:pt x="5928004" y="5799387"/>
                      <a:pt x="5928004" y="5711757"/>
                    </a:cubicBezTo>
                    <a:lnTo>
                      <a:pt x="5928004" y="158750"/>
                    </a:lnTo>
                    <a:cubicBezTo>
                      <a:pt x="5928004" y="140970"/>
                      <a:pt x="5924195" y="123190"/>
                      <a:pt x="5919114" y="106680"/>
                    </a:cubicBezTo>
                    <a:cubicBezTo>
                      <a:pt x="5940704" y="132080"/>
                      <a:pt x="5954675" y="165100"/>
                      <a:pt x="5954675" y="201930"/>
                    </a:cubicBezTo>
                    <a:lnTo>
                      <a:pt x="5954675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4FC47-1D99-4B6B-AB2B-8F07CDD11BFA}"/>
                </a:ext>
              </a:extLst>
            </p:cNvPr>
            <p:cNvSpPr txBox="1"/>
            <p:nvPr/>
          </p:nvSpPr>
          <p:spPr>
            <a:xfrm>
              <a:off x="7064498" y="6362700"/>
              <a:ext cx="6161763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На практике нужно создавать вторую коллекцию – для отсортированных элементов</a:t>
              </a:r>
            </a:p>
          </p:txBody>
        </p:sp>
      </p:grpSp>
      <p:sp>
        <p:nvSpPr>
          <p:cNvPr id="29" name="TextBox 2"/>
          <p:cNvSpPr txBox="1"/>
          <p:nvPr/>
        </p:nvSpPr>
        <p:spPr>
          <a:xfrm>
            <a:off x="646274" y="402856"/>
            <a:ext cx="14365126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Сортировка</a:t>
            </a:r>
            <a:r>
              <a: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выборкой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aphicFrame>
        <p:nvGraphicFramePr>
          <p:cNvPr id="34" name="Схема 33">
            <a:extLst>
              <a:ext uri="{FF2B5EF4-FFF2-40B4-BE49-F238E27FC236}">
                <a16:creationId xmlns:a16="http://schemas.microsoft.com/office/drawing/2014/main" id="{553BE617-B3EA-40FC-A475-B6D830F3E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603979"/>
              </p:ext>
            </p:extLst>
          </p:nvPr>
        </p:nvGraphicFramePr>
        <p:xfrm>
          <a:off x="381000" y="1950074"/>
          <a:ext cx="8320620" cy="7232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3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34335" y="1615069"/>
            <a:ext cx="3657601" cy="6096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13486ED3-7941-4EAD-AE60-9530B40358F0}"/>
              </a:ext>
            </a:extLst>
          </p:cNvPr>
          <p:cNvSpPr/>
          <p:nvPr/>
        </p:nvSpPr>
        <p:spPr>
          <a:xfrm>
            <a:off x="11567311" y="5363932"/>
            <a:ext cx="3938585" cy="4494235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590573" y="3451994"/>
                <a:ext cx="180741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ts val="3045"/>
                  </a:lnSpc>
                  <a:defRPr/>
                </a:pPr>
                <a:r>
                  <a:rPr lang="en-US" sz="54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54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</a:rPr>
                        </m:ctrlPr>
                      </m:sSupPr>
                      <m:e>
                        <m:r>
                          <a:rPr lang="en-US" sz="54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</a:rPr>
                          <m:t>𝑛</m:t>
                        </m:r>
                      </m:e>
                      <m:sup>
                        <m:r>
                          <a:rPr lang="en-US" sz="5400" i="1">
                            <a:solidFill>
                              <a:srgbClr val="173554"/>
                            </a:solidFill>
                            <a:latin typeface="Cambria Math" panose="02040503050406030204" pitchFamily="18" charset="0"/>
                            <a:ea typeface="Open Sans"/>
                            <a:cs typeface="Open Sans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54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)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573" y="3451994"/>
                <a:ext cx="1807418" cy="477054"/>
              </a:xfrm>
              <a:prstGeom prst="rect">
                <a:avLst/>
              </a:prstGeom>
              <a:blipFill rotWithShape="0">
                <a:blip r:embed="rId20"/>
                <a:stretch>
                  <a:fillRect l="-17508" t="-110127" r="-17508" b="-924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67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14">
            <a:extLst>
              <a:ext uri="{FF2B5EF4-FFF2-40B4-BE49-F238E27FC236}">
                <a16:creationId xmlns:a16="http://schemas.microsoft.com/office/drawing/2014/main" id="{54533DAD-317A-4430-9DBE-27E2B6FB301B}"/>
              </a:ext>
            </a:extLst>
          </p:cNvPr>
          <p:cNvSpPr/>
          <p:nvPr/>
        </p:nvSpPr>
        <p:spPr>
          <a:xfrm>
            <a:off x="10744200" y="3086100"/>
            <a:ext cx="6871162" cy="6921500"/>
          </a:xfrm>
          <a:custGeom>
            <a:avLst/>
            <a:gdLst/>
            <a:ahLst/>
            <a:cxnLst/>
            <a:rect l="l" t="t" r="r" b="b"/>
            <a:pathLst>
              <a:path w="2312683" h="2329626">
                <a:moveTo>
                  <a:pt x="0" y="0"/>
                </a:moveTo>
                <a:lnTo>
                  <a:pt x="2312683" y="0"/>
                </a:lnTo>
                <a:lnTo>
                  <a:pt x="231268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sp>
        <p:nvSpPr>
          <p:cNvPr id="16" name="TextBox 2"/>
          <p:cNvSpPr txBox="1"/>
          <p:nvPr/>
        </p:nvSpPr>
        <p:spPr>
          <a:xfrm>
            <a:off x="646274" y="402856"/>
            <a:ext cx="17336926" cy="20082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Быстрая сортировка (</a:t>
            </a:r>
            <a:r>
              <a: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Quicksort</a:t>
            </a: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8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«разделяй и властвуй» </a:t>
            </a:r>
            <a:r>
              <a:rPr kumimoji="0" lang="en-US" sz="48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style</a:t>
            </a:r>
            <a:endParaRPr kumimoji="0" lang="en-US" sz="6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aphicFrame>
        <p:nvGraphicFramePr>
          <p:cNvPr id="18" name="Схема 17">
            <a:extLst>
              <a:ext uri="{FF2B5EF4-FFF2-40B4-BE49-F238E27FC236}">
                <a16:creationId xmlns:a16="http://schemas.microsoft.com/office/drawing/2014/main" id="{940D47AE-117B-49CB-B633-434F52357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826830"/>
              </p:ext>
            </p:extLst>
          </p:nvPr>
        </p:nvGraphicFramePr>
        <p:xfrm>
          <a:off x="901580" y="2171700"/>
          <a:ext cx="10884453" cy="8362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2" name="Группа 21"/>
          <p:cNvGrpSpPr/>
          <p:nvPr/>
        </p:nvGrpSpPr>
        <p:grpSpPr>
          <a:xfrm>
            <a:off x="11317398" y="1927367"/>
            <a:ext cx="5724766" cy="1654586"/>
            <a:chOff x="12173890" y="8518114"/>
            <a:chExt cx="5724766" cy="1654586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620885F5-A7FD-4698-96A7-41FAC27E684E}"/>
                </a:ext>
              </a:extLst>
            </p:cNvPr>
            <p:cNvGrpSpPr/>
            <p:nvPr/>
          </p:nvGrpSpPr>
          <p:grpSpPr>
            <a:xfrm>
              <a:off x="12192000" y="8518114"/>
              <a:ext cx="5706656" cy="1654586"/>
              <a:chOff x="0" y="0"/>
              <a:chExt cx="9590657" cy="1817153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5B39E47C-42EC-4BBB-A9BB-2FF5E5E67B07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1C1CC43-FACD-4D50-A90A-259B83188736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786611A9-8146-42C2-9936-729AF456A51F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8">
                  <a:extLst>
                    <a:ext uri="{FF2B5EF4-FFF2-40B4-BE49-F238E27FC236}">
                      <a16:creationId xmlns:a16="http://schemas.microsoft.com/office/drawing/2014/main" id="{FB4ED585-720D-4D07-A13A-89AAEADDFC4B}"/>
                    </a:ext>
                  </a:extLst>
                </p:cNvPr>
                <p:cNvSpPr txBox="1"/>
                <p:nvPr/>
              </p:nvSpPr>
              <p:spPr>
                <a:xfrm>
                  <a:off x="12173890" y="8752029"/>
                  <a:ext cx="5590436" cy="107721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>
                    <a:lnSpc>
                      <a:spcPts val="4160"/>
                    </a:lnSpc>
                  </a:pPr>
                  <a:r>
                    <a:rPr lang="en-US" sz="4000" b="1" i="1" spc="-151" dirty="0">
                      <a:solidFill>
                        <a:srgbClr val="173554"/>
                      </a:solidFill>
                      <a:latin typeface="HK Grotesk Bold"/>
                    </a:rPr>
                    <a:t>O(n log n)</a:t>
                  </a:r>
                </a:p>
                <a:p>
                  <a:pPr lvl="0" algn="ctr">
                    <a:lnSpc>
                      <a:spcPts val="4160"/>
                    </a:lnSpc>
                  </a:pPr>
                  <a:r>
                    <a:rPr lang="ru-RU" sz="4000" b="1" i="1" spc="-151" dirty="0">
                      <a:solidFill>
                        <a:srgbClr val="173554"/>
                      </a:solidFill>
                      <a:latin typeface="HK Grotesk Bold"/>
                    </a:rPr>
                    <a:t>Худший случай:  </a:t>
                  </a:r>
                  <a:r>
                    <a:rPr lang="en-US" sz="4000" b="1" i="1" dirty="0">
                      <a:solidFill>
                        <a:srgbClr val="173554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O(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RU" sz="4000" b="1" i="1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  <m:t>𝒏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173554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</a:rPr>
                            <m:t>𝟐</m:t>
                          </m:r>
                        </m:sup>
                      </m:sSup>
                    </m:oMath>
                  </a14:m>
                  <a:r>
                    <a:rPr lang="en-US" sz="4000" b="1" i="1" dirty="0">
                      <a:solidFill>
                        <a:srgbClr val="173554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4" name="TextBox 8">
                  <a:extLst>
                    <a:ext uri="{FF2B5EF4-FFF2-40B4-BE49-F238E27FC236}">
                      <a16:creationId xmlns="" xmlns:a16="http://schemas.microsoft.com/office/drawing/2014/main" id="{FB4ED585-720D-4D07-A13A-89AAEADDF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3890" y="8752029"/>
                  <a:ext cx="5590436" cy="1077218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27" t="-19886" r="-218" b="-2954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68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43401" y="190500"/>
            <a:ext cx="11963400" cy="60198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012216" y="438908"/>
            <a:ext cx="11170986" cy="5271927"/>
            <a:chOff x="-655410" y="60960"/>
            <a:chExt cx="12655489" cy="7029234"/>
          </a:xfrm>
        </p:grpSpPr>
        <p:sp>
          <p:nvSpPr>
            <p:cNvPr id="8" name="TextBox 8"/>
            <p:cNvSpPr txBox="1"/>
            <p:nvPr/>
          </p:nvSpPr>
          <p:spPr>
            <a:xfrm>
              <a:off x="-655410" y="60960"/>
              <a:ext cx="12655489" cy="1170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Алгоритмы поиска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117" y="1345033"/>
              <a:ext cx="11893962" cy="57451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Одной из наиболее распространенных проблем в области компьютерных наук является поиск в коллекции и определение того, присутствует ли данный объект в коллекции или нет.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>
                <a:lnSpc>
                  <a:spcPts val="4160"/>
                </a:lnSpc>
              </a:pPr>
              <a:r>
                <a:rPr lang="ru-RU" sz="3200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Операторы поиска</a:t>
              </a:r>
              <a:endParaRPr lang="en-US" sz="3200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Самый простой способ поиска в 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Python –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операторы членства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3200" b="1" i="1" u="sng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in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 </a:t>
              </a:r>
              <a:r>
                <a:rPr lang="en-US" sz="3200" b="1" i="1" u="sng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not in</a:t>
              </a: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123665" y="51261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59B58F2-275D-4727-A308-FD544A33BE53}"/>
              </a:ext>
            </a:extLst>
          </p:cNvPr>
          <p:cNvGrpSpPr/>
          <p:nvPr/>
        </p:nvGrpSpPr>
        <p:grpSpPr>
          <a:xfrm>
            <a:off x="8100152" y="7696354"/>
            <a:ext cx="2697296" cy="2247746"/>
            <a:chOff x="8100152" y="6495854"/>
            <a:chExt cx="2697296" cy="2247746"/>
          </a:xfrm>
        </p:grpSpPr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A4F1B2FB-3CCC-4AF0-814B-DE1160DD27D5}"/>
                </a:ext>
              </a:extLst>
            </p:cNvPr>
            <p:cNvSpPr/>
            <p:nvPr/>
          </p:nvSpPr>
          <p:spPr>
            <a:xfrm flipH="1">
              <a:off x="8100152" y="6495854"/>
              <a:ext cx="1348648" cy="2247746"/>
            </a:xfrm>
            <a:custGeom>
              <a:avLst/>
              <a:gdLst/>
              <a:ahLst/>
              <a:cxnLst/>
              <a:rect l="l" t="t" r="r" b="b"/>
              <a:pathLst>
                <a:path w="1348648" h="2247746">
                  <a:moveTo>
                    <a:pt x="0" y="0"/>
                  </a:moveTo>
                  <a:lnTo>
                    <a:pt x="1348648" y="0"/>
                  </a:lnTo>
                  <a:lnTo>
                    <a:pt x="1348648" y="2247746"/>
                  </a:lnTo>
                  <a:lnTo>
                    <a:pt x="0" y="22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3C0E196-842C-4DD2-83DB-079E47619901}"/>
                </a:ext>
              </a:extLst>
            </p:cNvPr>
            <p:cNvSpPr/>
            <p:nvPr/>
          </p:nvSpPr>
          <p:spPr>
            <a:xfrm>
              <a:off x="9448800" y="6495854"/>
              <a:ext cx="1348648" cy="2247746"/>
            </a:xfrm>
            <a:custGeom>
              <a:avLst/>
              <a:gdLst/>
              <a:ahLst/>
              <a:cxnLst/>
              <a:rect l="l" t="t" r="r" b="b"/>
              <a:pathLst>
                <a:path w="1348648" h="2247746">
                  <a:moveTo>
                    <a:pt x="0" y="0"/>
                  </a:moveTo>
                  <a:lnTo>
                    <a:pt x="1348648" y="0"/>
                  </a:lnTo>
                  <a:lnTo>
                    <a:pt x="1348648" y="2247746"/>
                  </a:lnTo>
                  <a:lnTo>
                    <a:pt x="0" y="22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CD34022-7831-4125-A36E-522B0F94D451}"/>
              </a:ext>
            </a:extLst>
          </p:cNvPr>
          <p:cNvGrpSpPr/>
          <p:nvPr/>
        </p:nvGrpSpPr>
        <p:grpSpPr>
          <a:xfrm>
            <a:off x="2153226" y="7201218"/>
            <a:ext cx="5920795" cy="2646874"/>
            <a:chOff x="2153226" y="7201218"/>
            <a:chExt cx="5920795" cy="2646874"/>
          </a:xfrm>
        </p:grpSpPr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07AE2966-F5EC-48F2-A739-DE67CFB61593}"/>
                </a:ext>
              </a:extLst>
            </p:cNvPr>
            <p:cNvGrpSpPr/>
            <p:nvPr/>
          </p:nvGrpSpPr>
          <p:grpSpPr>
            <a:xfrm>
              <a:off x="2153226" y="7201218"/>
              <a:ext cx="5920795" cy="2646874"/>
              <a:chOff x="0" y="0"/>
              <a:chExt cx="8797742" cy="5913687"/>
            </a:xfrm>
          </p:grpSpPr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9C079D53-84AF-4EC8-96DD-8A9E33A73ECE}"/>
                  </a:ext>
                </a:extLst>
              </p:cNvPr>
              <p:cNvSpPr/>
              <p:nvPr/>
            </p:nvSpPr>
            <p:spPr>
              <a:xfrm>
                <a:off x="92710" y="106680"/>
                <a:ext cx="869360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8693602" h="5794307">
                    <a:moveTo>
                      <a:pt x="8666932" y="5605077"/>
                    </a:moveTo>
                    <a:cubicBezTo>
                      <a:pt x="8666932" y="5692707"/>
                      <a:pt x="8590732" y="5763827"/>
                      <a:pt x="850945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49537" y="5794307"/>
                    </a:cubicBezTo>
                    <a:lnTo>
                      <a:pt x="8547552" y="5794307"/>
                    </a:lnTo>
                    <a:cubicBezTo>
                      <a:pt x="8627562" y="5794307"/>
                      <a:pt x="8693602" y="5728267"/>
                      <a:pt x="8693602" y="5648257"/>
                    </a:cubicBezTo>
                    <a:lnTo>
                      <a:pt x="8693602" y="95250"/>
                    </a:lnTo>
                    <a:cubicBezTo>
                      <a:pt x="8693602" y="58420"/>
                      <a:pt x="8679632" y="25400"/>
                      <a:pt x="8658042" y="0"/>
                    </a:cubicBezTo>
                    <a:cubicBezTo>
                      <a:pt x="8664392" y="16510"/>
                      <a:pt x="8666932" y="34290"/>
                      <a:pt x="8666932" y="52070"/>
                    </a:cubicBezTo>
                    <a:lnTo>
                      <a:pt x="866693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7" name="Freeform 4">
                <a:extLst>
                  <a:ext uri="{FF2B5EF4-FFF2-40B4-BE49-F238E27FC236}">
                    <a16:creationId xmlns:a16="http://schemas.microsoft.com/office/drawing/2014/main" id="{506A6278-04BB-40CF-AE60-190AA19575C4}"/>
                  </a:ext>
                </a:extLst>
              </p:cNvPr>
              <p:cNvSpPr/>
              <p:nvPr/>
            </p:nvSpPr>
            <p:spPr>
              <a:xfrm>
                <a:off x="12700" y="12700"/>
                <a:ext cx="8732971" cy="5845108"/>
              </a:xfrm>
              <a:custGeom>
                <a:avLst/>
                <a:gdLst/>
                <a:ahLst/>
                <a:cxnLst/>
                <a:rect l="l" t="t" r="r" b="b"/>
                <a:pathLst>
                  <a:path w="8732972" h="5845107">
                    <a:moveTo>
                      <a:pt x="146050" y="5845107"/>
                    </a:moveTo>
                    <a:lnTo>
                      <a:pt x="8586922" y="5845107"/>
                    </a:lnTo>
                    <a:cubicBezTo>
                      <a:pt x="8666932" y="5845107"/>
                      <a:pt x="8732972" y="5779067"/>
                      <a:pt x="8732972" y="5699057"/>
                    </a:cubicBezTo>
                    <a:lnTo>
                      <a:pt x="8732972" y="146050"/>
                    </a:lnTo>
                    <a:cubicBezTo>
                      <a:pt x="8732972" y="66040"/>
                      <a:pt x="8666932" y="0"/>
                      <a:pt x="858692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6B08A97C-C960-4863-8EC3-A6C2AC8D07A8}"/>
                  </a:ext>
                </a:extLst>
              </p:cNvPr>
              <p:cNvSpPr/>
              <p:nvPr/>
            </p:nvSpPr>
            <p:spPr>
              <a:xfrm>
                <a:off x="0" y="0"/>
                <a:ext cx="879774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8797742" h="5913687">
                    <a:moveTo>
                      <a:pt x="8734242" y="74930"/>
                    </a:moveTo>
                    <a:cubicBezTo>
                      <a:pt x="8706302" y="30480"/>
                      <a:pt x="8656772" y="0"/>
                      <a:pt x="859962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50601" y="5913687"/>
                    </a:cubicBezTo>
                    <a:lnTo>
                      <a:pt x="8638992" y="5913687"/>
                    </a:lnTo>
                    <a:cubicBezTo>
                      <a:pt x="8726622" y="5913687"/>
                      <a:pt x="8797742" y="5842567"/>
                      <a:pt x="8797742" y="5754937"/>
                    </a:cubicBezTo>
                    <a:lnTo>
                      <a:pt x="8797742" y="201930"/>
                    </a:lnTo>
                    <a:cubicBezTo>
                      <a:pt x="8797742" y="149860"/>
                      <a:pt x="8772342" y="104140"/>
                      <a:pt x="873424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8599622" y="12700"/>
                    </a:lnTo>
                    <a:cubicBezTo>
                      <a:pt x="8679632" y="12700"/>
                      <a:pt x="8745672" y="78740"/>
                      <a:pt x="8745672" y="158750"/>
                    </a:cubicBezTo>
                    <a:lnTo>
                      <a:pt x="8745672" y="5711757"/>
                    </a:lnTo>
                    <a:cubicBezTo>
                      <a:pt x="8745672" y="5791767"/>
                      <a:pt x="8679632" y="5857807"/>
                      <a:pt x="859962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8786312" y="5754937"/>
                    </a:moveTo>
                    <a:cubicBezTo>
                      <a:pt x="8786312" y="5834947"/>
                      <a:pt x="8719002" y="5900987"/>
                      <a:pt x="8638992" y="5900987"/>
                    </a:cubicBezTo>
                    <a:lnTo>
                      <a:pt x="250601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8600892" y="5870507"/>
                    </a:lnTo>
                    <a:cubicBezTo>
                      <a:pt x="8688522" y="5870507"/>
                      <a:pt x="8759642" y="5799387"/>
                      <a:pt x="8759642" y="5711757"/>
                    </a:cubicBezTo>
                    <a:lnTo>
                      <a:pt x="8759642" y="158750"/>
                    </a:lnTo>
                    <a:cubicBezTo>
                      <a:pt x="8759642" y="140970"/>
                      <a:pt x="8755832" y="123190"/>
                      <a:pt x="8750752" y="106680"/>
                    </a:cubicBezTo>
                    <a:cubicBezTo>
                      <a:pt x="8772342" y="132080"/>
                      <a:pt x="8786312" y="165100"/>
                      <a:pt x="8786312" y="201930"/>
                    </a:cubicBezTo>
                    <a:lnTo>
                      <a:pt x="878631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grpSp>
          <p:nvGrpSpPr>
            <p:cNvPr id="19" name="Group 7">
              <a:extLst>
                <a:ext uri="{FF2B5EF4-FFF2-40B4-BE49-F238E27FC236}">
                  <a16:creationId xmlns:a16="http://schemas.microsoft.com/office/drawing/2014/main" id="{C70DB1FE-8063-4612-AE97-3A89F4ABD828}"/>
                </a:ext>
              </a:extLst>
            </p:cNvPr>
            <p:cNvGrpSpPr/>
            <p:nvPr/>
          </p:nvGrpSpPr>
          <p:grpSpPr>
            <a:xfrm>
              <a:off x="2362200" y="7219400"/>
              <a:ext cx="5484208" cy="2394377"/>
              <a:chOff x="-1544900" y="-171765"/>
              <a:chExt cx="4632771" cy="3192502"/>
            </a:xfrm>
          </p:grpSpPr>
          <p:sp>
            <p:nvSpPr>
              <p:cNvPr id="20" name="TextBox 8">
                <a:extLst>
                  <a:ext uri="{FF2B5EF4-FFF2-40B4-BE49-F238E27FC236}">
                    <a16:creationId xmlns:a16="http://schemas.microsoft.com/office/drawing/2014/main" id="{C227F020-FDC8-44C3-9E66-265A1A50D790}"/>
                  </a:ext>
                </a:extLst>
              </p:cNvPr>
              <p:cNvSpPr txBox="1"/>
              <p:nvPr/>
            </p:nvSpPr>
            <p:spPr>
              <a:xfrm>
                <a:off x="-768998" y="-171765"/>
                <a:ext cx="2920622" cy="117057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6682"/>
                  </a:lnSpc>
                </a:pPr>
                <a:r>
                  <a:rPr lang="en-US" sz="6075" i="1" spc="-151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IN</a:t>
                </a:r>
              </a:p>
            </p:txBody>
          </p:sp>
          <p:sp>
            <p:nvSpPr>
              <p:cNvPr id="21" name="TextBox 9">
                <a:extLst>
                  <a:ext uri="{FF2B5EF4-FFF2-40B4-BE49-F238E27FC236}">
                    <a16:creationId xmlns:a16="http://schemas.microsoft.com/office/drawing/2014/main" id="{899EDED4-0480-4491-BCD7-F84002780B2C}"/>
                  </a:ext>
                </a:extLst>
              </p:cNvPr>
              <p:cNvSpPr txBox="1"/>
              <p:nvPr/>
            </p:nvSpPr>
            <p:spPr>
              <a:xfrm>
                <a:off x="-1544900" y="904603"/>
                <a:ext cx="4632771" cy="211613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ru-RU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Возвращает </a:t>
                </a:r>
                <a:r>
                  <a:rPr lang="en-US" sz="3200" b="1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True</a:t>
                </a:r>
                <a:r>
                  <a:rPr lang="en-US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, </a:t>
                </a:r>
                <a:r>
                  <a:rPr lang="ru-RU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если элемент </a:t>
                </a:r>
                <a:r>
                  <a:rPr lang="ru-RU" sz="3200" i="1" u="sng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присутствует</a:t>
                </a:r>
                <a:r>
                  <a:rPr lang="ru-RU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в коллекции</a:t>
                </a:r>
                <a:endParaRPr lang="en-US" sz="3200" b="1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52D0501C-E00C-4187-9C3A-896BD5E5F8AF}"/>
              </a:ext>
            </a:extLst>
          </p:cNvPr>
          <p:cNvGrpSpPr/>
          <p:nvPr/>
        </p:nvGrpSpPr>
        <p:grpSpPr>
          <a:xfrm>
            <a:off x="11049000" y="7201218"/>
            <a:ext cx="5920795" cy="2646874"/>
            <a:chOff x="2153226" y="7201218"/>
            <a:chExt cx="5920795" cy="2646874"/>
          </a:xfrm>
        </p:grpSpPr>
        <p:grpSp>
          <p:nvGrpSpPr>
            <p:cNvPr id="47" name="Group 2">
              <a:extLst>
                <a:ext uri="{FF2B5EF4-FFF2-40B4-BE49-F238E27FC236}">
                  <a16:creationId xmlns:a16="http://schemas.microsoft.com/office/drawing/2014/main" id="{8802C966-1FED-4DC0-B9E0-0B8E1ED1CD11}"/>
                </a:ext>
              </a:extLst>
            </p:cNvPr>
            <p:cNvGrpSpPr/>
            <p:nvPr/>
          </p:nvGrpSpPr>
          <p:grpSpPr>
            <a:xfrm>
              <a:off x="2153226" y="7201218"/>
              <a:ext cx="5920795" cy="2646874"/>
              <a:chOff x="0" y="0"/>
              <a:chExt cx="8797742" cy="5913687"/>
            </a:xfrm>
          </p:grpSpPr>
          <p:sp>
            <p:nvSpPr>
              <p:cNvPr id="51" name="Freeform 3">
                <a:extLst>
                  <a:ext uri="{FF2B5EF4-FFF2-40B4-BE49-F238E27FC236}">
                    <a16:creationId xmlns:a16="http://schemas.microsoft.com/office/drawing/2014/main" id="{95E47EFA-E575-4C96-8264-9598B56F1B25}"/>
                  </a:ext>
                </a:extLst>
              </p:cNvPr>
              <p:cNvSpPr/>
              <p:nvPr/>
            </p:nvSpPr>
            <p:spPr>
              <a:xfrm>
                <a:off x="92710" y="106680"/>
                <a:ext cx="869360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8693602" h="5794307">
                    <a:moveTo>
                      <a:pt x="8666932" y="5605077"/>
                    </a:moveTo>
                    <a:cubicBezTo>
                      <a:pt x="8666932" y="5692707"/>
                      <a:pt x="8590732" y="5763827"/>
                      <a:pt x="850945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49537" y="5794307"/>
                    </a:cubicBezTo>
                    <a:lnTo>
                      <a:pt x="8547552" y="5794307"/>
                    </a:lnTo>
                    <a:cubicBezTo>
                      <a:pt x="8627562" y="5794307"/>
                      <a:pt x="8693602" y="5728267"/>
                      <a:pt x="8693602" y="5648257"/>
                    </a:cubicBezTo>
                    <a:lnTo>
                      <a:pt x="8693602" y="95250"/>
                    </a:lnTo>
                    <a:cubicBezTo>
                      <a:pt x="8693602" y="58420"/>
                      <a:pt x="8679632" y="25400"/>
                      <a:pt x="8658042" y="0"/>
                    </a:cubicBezTo>
                    <a:cubicBezTo>
                      <a:pt x="8664392" y="16510"/>
                      <a:pt x="8666932" y="34290"/>
                      <a:pt x="8666932" y="52070"/>
                    </a:cubicBezTo>
                    <a:lnTo>
                      <a:pt x="866693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52" name="Freeform 4">
                <a:extLst>
                  <a:ext uri="{FF2B5EF4-FFF2-40B4-BE49-F238E27FC236}">
                    <a16:creationId xmlns:a16="http://schemas.microsoft.com/office/drawing/2014/main" id="{7D44E0D1-93FB-407E-8D89-32C77E140822}"/>
                  </a:ext>
                </a:extLst>
              </p:cNvPr>
              <p:cNvSpPr/>
              <p:nvPr/>
            </p:nvSpPr>
            <p:spPr>
              <a:xfrm>
                <a:off x="12700" y="12700"/>
                <a:ext cx="8732971" cy="5845108"/>
              </a:xfrm>
              <a:custGeom>
                <a:avLst/>
                <a:gdLst/>
                <a:ahLst/>
                <a:cxnLst/>
                <a:rect l="l" t="t" r="r" b="b"/>
                <a:pathLst>
                  <a:path w="8732972" h="5845107">
                    <a:moveTo>
                      <a:pt x="146050" y="5845107"/>
                    </a:moveTo>
                    <a:lnTo>
                      <a:pt x="8586922" y="5845107"/>
                    </a:lnTo>
                    <a:cubicBezTo>
                      <a:pt x="8666932" y="5845107"/>
                      <a:pt x="8732972" y="5779067"/>
                      <a:pt x="8732972" y="5699057"/>
                    </a:cubicBezTo>
                    <a:lnTo>
                      <a:pt x="8732972" y="146050"/>
                    </a:lnTo>
                    <a:cubicBezTo>
                      <a:pt x="8732972" y="66040"/>
                      <a:pt x="8666932" y="0"/>
                      <a:pt x="858692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F4067686-A3D3-49BE-A966-1B54B5748233}"/>
                  </a:ext>
                </a:extLst>
              </p:cNvPr>
              <p:cNvSpPr/>
              <p:nvPr/>
            </p:nvSpPr>
            <p:spPr>
              <a:xfrm>
                <a:off x="0" y="0"/>
                <a:ext cx="879774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8797742" h="5913687">
                    <a:moveTo>
                      <a:pt x="8734242" y="74930"/>
                    </a:moveTo>
                    <a:cubicBezTo>
                      <a:pt x="8706302" y="30480"/>
                      <a:pt x="8656772" y="0"/>
                      <a:pt x="859962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50601" y="5913687"/>
                    </a:cubicBezTo>
                    <a:lnTo>
                      <a:pt x="8638992" y="5913687"/>
                    </a:lnTo>
                    <a:cubicBezTo>
                      <a:pt x="8726622" y="5913687"/>
                      <a:pt x="8797742" y="5842567"/>
                      <a:pt x="8797742" y="5754937"/>
                    </a:cubicBezTo>
                    <a:lnTo>
                      <a:pt x="8797742" y="201930"/>
                    </a:lnTo>
                    <a:cubicBezTo>
                      <a:pt x="8797742" y="149860"/>
                      <a:pt x="8772342" y="104140"/>
                      <a:pt x="873424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8599622" y="12700"/>
                    </a:lnTo>
                    <a:cubicBezTo>
                      <a:pt x="8679632" y="12700"/>
                      <a:pt x="8745672" y="78740"/>
                      <a:pt x="8745672" y="158750"/>
                    </a:cubicBezTo>
                    <a:lnTo>
                      <a:pt x="8745672" y="5711757"/>
                    </a:lnTo>
                    <a:cubicBezTo>
                      <a:pt x="8745672" y="5791767"/>
                      <a:pt x="8679632" y="5857807"/>
                      <a:pt x="859962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8786312" y="5754937"/>
                    </a:moveTo>
                    <a:cubicBezTo>
                      <a:pt x="8786312" y="5834947"/>
                      <a:pt x="8719002" y="5900987"/>
                      <a:pt x="8638992" y="5900987"/>
                    </a:cubicBezTo>
                    <a:lnTo>
                      <a:pt x="250601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8600892" y="5870507"/>
                    </a:lnTo>
                    <a:cubicBezTo>
                      <a:pt x="8688522" y="5870507"/>
                      <a:pt x="8759642" y="5799387"/>
                      <a:pt x="8759642" y="5711757"/>
                    </a:cubicBezTo>
                    <a:lnTo>
                      <a:pt x="8759642" y="158750"/>
                    </a:lnTo>
                    <a:cubicBezTo>
                      <a:pt x="8759642" y="140970"/>
                      <a:pt x="8755832" y="123190"/>
                      <a:pt x="8750752" y="106680"/>
                    </a:cubicBezTo>
                    <a:cubicBezTo>
                      <a:pt x="8772342" y="132080"/>
                      <a:pt x="8786312" y="165100"/>
                      <a:pt x="8786312" y="201930"/>
                    </a:cubicBezTo>
                    <a:lnTo>
                      <a:pt x="878631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grpSp>
          <p:nvGrpSpPr>
            <p:cNvPr id="48" name="Group 7">
              <a:extLst>
                <a:ext uri="{FF2B5EF4-FFF2-40B4-BE49-F238E27FC236}">
                  <a16:creationId xmlns:a16="http://schemas.microsoft.com/office/drawing/2014/main" id="{6058837D-4800-41D3-A3C8-2011EF103472}"/>
                </a:ext>
              </a:extLst>
            </p:cNvPr>
            <p:cNvGrpSpPr/>
            <p:nvPr/>
          </p:nvGrpSpPr>
          <p:grpSpPr>
            <a:xfrm>
              <a:off x="2362200" y="7219400"/>
              <a:ext cx="5484208" cy="2394377"/>
              <a:chOff x="-1544900" y="-171765"/>
              <a:chExt cx="4632771" cy="3192502"/>
            </a:xfrm>
          </p:grpSpPr>
          <p:sp>
            <p:nvSpPr>
              <p:cNvPr id="49" name="TextBox 8">
                <a:extLst>
                  <a:ext uri="{FF2B5EF4-FFF2-40B4-BE49-F238E27FC236}">
                    <a16:creationId xmlns:a16="http://schemas.microsoft.com/office/drawing/2014/main" id="{7EE11C0F-39D4-43AB-A0B0-C377A0C9A60A}"/>
                  </a:ext>
                </a:extLst>
              </p:cNvPr>
              <p:cNvSpPr txBox="1"/>
              <p:nvPr/>
            </p:nvSpPr>
            <p:spPr>
              <a:xfrm>
                <a:off x="-768998" y="-171765"/>
                <a:ext cx="2920622" cy="1170577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6682"/>
                  </a:lnSpc>
                </a:pPr>
                <a:r>
                  <a:rPr lang="en-US" sz="6075" i="1" spc="-151" dirty="0">
                    <a:solidFill>
                      <a:srgbClr val="173554"/>
                    </a:solidFill>
                    <a:latin typeface="HK Grotesk Bold"/>
                    <a:ea typeface="HK Grotesk Bold"/>
                    <a:cs typeface="HK Grotesk Bold"/>
                    <a:sym typeface="HK Grotesk Bold"/>
                  </a:rPr>
                  <a:t>NOT IN</a:t>
                </a:r>
              </a:p>
            </p:txBody>
          </p:sp>
          <p:sp>
            <p:nvSpPr>
              <p:cNvPr id="50" name="TextBox 9">
                <a:extLst>
                  <a:ext uri="{FF2B5EF4-FFF2-40B4-BE49-F238E27FC236}">
                    <a16:creationId xmlns:a16="http://schemas.microsoft.com/office/drawing/2014/main" id="{8666F58D-C022-4280-849B-333524227BB9}"/>
                  </a:ext>
                </a:extLst>
              </p:cNvPr>
              <p:cNvSpPr txBox="1"/>
              <p:nvPr/>
            </p:nvSpPr>
            <p:spPr>
              <a:xfrm>
                <a:off x="-1544900" y="904603"/>
                <a:ext cx="4632771" cy="211613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160"/>
                  </a:lnSpc>
                </a:pPr>
                <a:r>
                  <a:rPr lang="ru-RU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Возвращает </a:t>
                </a:r>
                <a:r>
                  <a:rPr lang="en-US" sz="3200" b="1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True</a:t>
                </a:r>
                <a:r>
                  <a:rPr lang="en-US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, </a:t>
                </a:r>
                <a:r>
                  <a:rPr lang="ru-RU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если элемент </a:t>
                </a:r>
                <a:r>
                  <a:rPr lang="ru-RU" sz="3200" i="1" u="sng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отсутствует</a:t>
                </a:r>
                <a:r>
                  <a:rPr lang="ru-RU" sz="3200" i="1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в коллекции</a:t>
                </a:r>
                <a:endParaRPr lang="en-US" sz="3200" b="1" i="1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E09C455-1758-4FF5-95E9-D60B10D015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462" y="2627672"/>
            <a:ext cx="1738820" cy="1738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442274" y="2171700"/>
            <a:ext cx="5405722" cy="20574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Перебор массива до первого вхождения искомого элемента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3" name="TextBox 3"/>
          <p:cNvSpPr txBox="1"/>
          <p:nvPr/>
        </p:nvSpPr>
        <p:spPr>
          <a:xfrm>
            <a:off x="868730" y="400050"/>
            <a:ext cx="1170427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Линейный поиск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61FAE94-890D-4C6E-9AF1-24AA91011D3C}"/>
              </a:ext>
            </a:extLst>
          </p:cNvPr>
          <p:cNvGrpSpPr/>
          <p:nvPr/>
        </p:nvGrpSpPr>
        <p:grpSpPr>
          <a:xfrm>
            <a:off x="11667106" y="1181100"/>
            <a:ext cx="6314016" cy="4413291"/>
            <a:chOff x="11366505" y="3958813"/>
            <a:chExt cx="6314016" cy="4413291"/>
          </a:xfrm>
        </p:grpSpPr>
        <p:grpSp>
          <p:nvGrpSpPr>
            <p:cNvPr id="41" name="Group 8">
              <a:extLst>
                <a:ext uri="{FF2B5EF4-FFF2-40B4-BE49-F238E27FC236}">
                  <a16:creationId xmlns:a16="http://schemas.microsoft.com/office/drawing/2014/main" id="{62DAC28E-818F-447F-9A46-2534D34E17D2}"/>
                </a:ext>
              </a:extLst>
            </p:cNvPr>
            <p:cNvGrpSpPr/>
            <p:nvPr/>
          </p:nvGrpSpPr>
          <p:grpSpPr>
            <a:xfrm>
              <a:off x="11366505" y="3958813"/>
              <a:ext cx="6314016" cy="4413291"/>
              <a:chOff x="0" y="0"/>
              <a:chExt cx="4182892" cy="5913687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8B1B4833-5896-4E3D-BFF6-CE6B7259C020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4DE1A858-5E2B-4AD2-AC6D-4132D46D1316}"/>
                  </a:ext>
                </a:extLst>
              </p:cNvPr>
              <p:cNvSpPr/>
              <p:nvPr/>
            </p:nvSpPr>
            <p:spPr>
              <a:xfrm>
                <a:off x="12700" y="12700"/>
                <a:ext cx="4118122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solidFill>
                <a:srgbClr val="1E1E1E"/>
              </a:solidFill>
              <a:ln>
                <a:solidFill>
                  <a:srgbClr val="EBE39D"/>
                </a:solidFill>
              </a:ln>
            </p:spPr>
          </p:sp>
          <p:sp>
            <p:nvSpPr>
              <p:cNvPr id="44" name="Freeform 11">
                <a:extLst>
                  <a:ext uri="{FF2B5EF4-FFF2-40B4-BE49-F238E27FC236}">
                    <a16:creationId xmlns:a16="http://schemas.microsoft.com/office/drawing/2014/main" id="{AC1F33FA-088F-4ACC-BFAD-8C7CF5E5719F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pic>
          <p:nvPicPr>
            <p:cNvPr id="86" name="Рисунок 85">
              <a:extLst>
                <a:ext uri="{FF2B5EF4-FFF2-40B4-BE49-F238E27FC236}">
                  <a16:creationId xmlns:a16="http://schemas.microsoft.com/office/drawing/2014/main" id="{EBE9D330-EE2E-4CF2-9796-B4722E139902}"/>
                </a:ext>
              </a:extLst>
            </p:cNvPr>
            <p:cNvPicPr/>
            <p:nvPr/>
          </p:nvPicPr>
          <p:blipFill rotWithShape="1">
            <a:blip r:embed="rId3"/>
            <a:srcRect r="53928"/>
            <a:stretch/>
          </p:blipFill>
          <p:spPr>
            <a:xfrm>
              <a:off x="11820545" y="4511414"/>
              <a:ext cx="5709654" cy="3335665"/>
            </a:xfrm>
            <a:prstGeom prst="rect">
              <a:avLst/>
            </a:prstGeom>
          </p:spPr>
        </p:pic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6BA3B0FC-FCEF-4F15-A104-34AFB695440A}"/>
              </a:ext>
            </a:extLst>
          </p:cNvPr>
          <p:cNvGrpSpPr/>
          <p:nvPr/>
        </p:nvGrpSpPr>
        <p:grpSpPr>
          <a:xfrm>
            <a:off x="8382000" y="2660459"/>
            <a:ext cx="4325045" cy="2748889"/>
            <a:chOff x="46987" y="4859430"/>
            <a:chExt cx="5395118" cy="3429000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7E0E1AA9-38C7-412F-A9B3-81C56CD5D821}"/>
                </a:ext>
              </a:extLst>
            </p:cNvPr>
            <p:cNvSpPr/>
            <p:nvPr/>
          </p:nvSpPr>
          <p:spPr>
            <a:xfrm flipH="1">
              <a:off x="46987" y="4859430"/>
              <a:ext cx="5395118" cy="3429000"/>
            </a:xfrm>
            <a:custGeom>
              <a:avLst/>
              <a:gdLst/>
              <a:ahLst/>
              <a:cxnLst/>
              <a:rect l="l" t="t" r="r" b="b"/>
              <a:pathLst>
                <a:path w="2329626" h="1414718">
                  <a:moveTo>
                    <a:pt x="0" y="0"/>
                  </a:moveTo>
                  <a:lnTo>
                    <a:pt x="2329626" y="0"/>
                  </a:lnTo>
                  <a:lnTo>
                    <a:pt x="2329626" y="1414718"/>
                  </a:lnTo>
                  <a:lnTo>
                    <a:pt x="0" y="1414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E3B67212-5026-45A1-8046-87537976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82989">
              <a:off x="744037" y="7467203"/>
              <a:ext cx="521323" cy="518985"/>
            </a:xfrm>
            <a:prstGeom prst="rect">
              <a:avLst/>
            </a:prstGeom>
          </p:spPr>
        </p:pic>
      </p:grpSp>
      <p:grpSp>
        <p:nvGrpSpPr>
          <p:cNvPr id="88" name="Group 8">
            <a:extLst>
              <a:ext uri="{FF2B5EF4-FFF2-40B4-BE49-F238E27FC236}">
                <a16:creationId xmlns:a16="http://schemas.microsoft.com/office/drawing/2014/main" id="{529A7CC8-6568-4378-B61F-5C1B4F702AB5}"/>
              </a:ext>
            </a:extLst>
          </p:cNvPr>
          <p:cNvGrpSpPr/>
          <p:nvPr/>
        </p:nvGrpSpPr>
        <p:grpSpPr>
          <a:xfrm>
            <a:off x="385476" y="4619266"/>
            <a:ext cx="5405723" cy="2276834"/>
            <a:chOff x="0" y="0"/>
            <a:chExt cx="4182892" cy="5913687"/>
          </a:xfrm>
        </p:grpSpPr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CA60D2A8-4D68-4FFB-8089-0F8EEA5CE02E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3EC146FF-F804-4D8E-A650-8C3E18A9F838}"/>
                </a:ext>
              </a:extLst>
            </p:cNvPr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Чем больше элементов – тем больше время выполнения </a:t>
              </a:r>
              <a:br>
                <a:rPr lang="ru-RU" sz="3600" spc="-151" dirty="0">
                  <a:solidFill>
                    <a:srgbClr val="173554"/>
                  </a:solidFill>
                  <a:latin typeface="HK Grotesk Bold"/>
                </a:rPr>
              </a:br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(линейная зависимость)</a:t>
              </a:r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9CA422A0-82A1-4773-90F9-9822D144E683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8B0C6DA-3FC8-4E7D-821C-B1F09DC89AA3}"/>
              </a:ext>
            </a:extLst>
          </p:cNvPr>
          <p:cNvGrpSpPr/>
          <p:nvPr/>
        </p:nvGrpSpPr>
        <p:grpSpPr>
          <a:xfrm>
            <a:off x="5411824" y="2552700"/>
            <a:ext cx="5279756" cy="7562148"/>
            <a:chOff x="12954000" y="2458152"/>
            <a:chExt cx="5279756" cy="7562148"/>
          </a:xfrm>
        </p:grpSpPr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4236313-CE0A-4F58-A12F-5997C096FFF9}"/>
                </a:ext>
              </a:extLst>
            </p:cNvPr>
            <p:cNvSpPr/>
            <p:nvPr/>
          </p:nvSpPr>
          <p:spPr>
            <a:xfrm>
              <a:off x="12954000" y="2458152"/>
              <a:ext cx="5279756" cy="7562148"/>
            </a:xfrm>
            <a:custGeom>
              <a:avLst/>
              <a:gdLst/>
              <a:ahLst/>
              <a:cxnLst/>
              <a:rect l="l" t="t" r="r" b="b"/>
              <a:pathLst>
                <a:path w="1626503" h="2329626">
                  <a:moveTo>
                    <a:pt x="0" y="0"/>
                  </a:moveTo>
                  <a:lnTo>
                    <a:pt x="1626502" y="0"/>
                  </a:lnTo>
                  <a:lnTo>
                    <a:pt x="1626502" y="2329626"/>
                  </a:lnTo>
                  <a:lnTo>
                    <a:pt x="0" y="232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7" name="Группа 36">
              <a:extLst>
                <a:ext uri="{FF2B5EF4-FFF2-40B4-BE49-F238E27FC236}">
                  <a16:creationId xmlns:a16="http://schemas.microsoft.com/office/drawing/2014/main" id="{055C532E-A4BB-4E04-B228-910185D53149}"/>
                </a:ext>
              </a:extLst>
            </p:cNvPr>
            <p:cNvGrpSpPr/>
            <p:nvPr/>
          </p:nvGrpSpPr>
          <p:grpSpPr>
            <a:xfrm rot="14400000">
              <a:off x="16395818" y="7056225"/>
              <a:ext cx="970526" cy="970526"/>
              <a:chOff x="4648200" y="2933487"/>
              <a:chExt cx="1295613" cy="1295613"/>
            </a:xfrm>
          </p:grpSpPr>
          <p:pic>
            <p:nvPicPr>
              <p:cNvPr id="38" name="Рисунок 37">
                <a:extLst>
                  <a:ext uri="{FF2B5EF4-FFF2-40B4-BE49-F238E27FC236}">
                    <a16:creationId xmlns:a16="http://schemas.microsoft.com/office/drawing/2014/main" id="{AE09C455-1758-4FF5-95E9-D60B10D01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8200" y="2933487"/>
                <a:ext cx="1295613" cy="129561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73F2B1-AC8A-4C00-B924-41F63B9286C5}"/>
                  </a:ext>
                </a:extLst>
              </p:cNvPr>
              <p:cNvSpPr txBox="1"/>
              <p:nvPr/>
            </p:nvSpPr>
            <p:spPr>
              <a:xfrm>
                <a:off x="5041511" y="3542203"/>
                <a:ext cx="587444" cy="338968"/>
              </a:xfrm>
              <a:prstGeom prst="rect">
                <a:avLst/>
              </a:prstGeom>
              <a:solidFill>
                <a:srgbClr val="C4DDE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solidFill>
                      <a:srgbClr val="173554"/>
                    </a:solidFill>
                    <a:latin typeface="HK Grotesk Bold"/>
                  </a:rPr>
                  <a:t>NB</a:t>
                </a:r>
                <a:endParaRPr lang="ru-RU" sz="1050" i="1" dirty="0">
                  <a:solidFill>
                    <a:srgbClr val="173554"/>
                  </a:solidFill>
                  <a:latin typeface="HK Grotesk Bold"/>
                </a:endParaRPr>
              </a:p>
            </p:txBody>
          </p:sp>
        </p:grpSp>
      </p:grpSp>
      <p:grpSp>
        <p:nvGrpSpPr>
          <p:cNvPr id="92" name="Group 8">
            <a:extLst>
              <a:ext uri="{FF2B5EF4-FFF2-40B4-BE49-F238E27FC236}">
                <a16:creationId xmlns:a16="http://schemas.microsoft.com/office/drawing/2014/main" id="{CFF9494E-AC65-4675-9368-99F7C34BAC0A}"/>
              </a:ext>
            </a:extLst>
          </p:cNvPr>
          <p:cNvGrpSpPr/>
          <p:nvPr/>
        </p:nvGrpSpPr>
        <p:grpSpPr>
          <a:xfrm>
            <a:off x="348710" y="7353300"/>
            <a:ext cx="5499286" cy="2362200"/>
            <a:chOff x="0" y="0"/>
            <a:chExt cx="4182892" cy="5913687"/>
          </a:xfrm>
        </p:grpSpPr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C6D742DA-C59F-4532-86F7-6E02E0C8E72A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3CF42D21-79F0-4E5A-988D-442C4C521294}"/>
                </a:ext>
              </a:extLst>
            </p:cNvPr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Достаточно медленный и неэффективный относительно других методов поиска</a:t>
              </a:r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E94046B3-B48E-4C4A-BD3E-88EB6EBC2BA7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98" name="Group 8">
            <a:extLst>
              <a:ext uri="{FF2B5EF4-FFF2-40B4-BE49-F238E27FC236}">
                <a16:creationId xmlns:a16="http://schemas.microsoft.com/office/drawing/2014/main" id="{43285917-D047-4E81-A876-6E11A100A3B4}"/>
              </a:ext>
            </a:extLst>
          </p:cNvPr>
          <p:cNvGrpSpPr/>
          <p:nvPr/>
        </p:nvGrpSpPr>
        <p:grpSpPr>
          <a:xfrm>
            <a:off x="11898613" y="7333257"/>
            <a:ext cx="3642704" cy="1338021"/>
            <a:chOff x="0" y="0"/>
            <a:chExt cx="4182892" cy="5913687"/>
          </a:xfrm>
        </p:grpSpPr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CD9810A4-E944-4948-89E2-EC3A3C91C1DB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1A1099E9-E0F4-4478-ACA3-AAFDF24D154B}"/>
                </a:ext>
              </a:extLst>
            </p:cNvPr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algn="ctr"/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Временная сложность </a:t>
              </a:r>
              <a:r>
                <a:rPr lang="en-US" sz="3600" i="1" spc="-151" dirty="0">
                  <a:solidFill>
                    <a:srgbClr val="173554"/>
                  </a:solidFill>
                  <a:latin typeface="HK Grotesk Bold"/>
                </a:rPr>
                <a:t>O(n)</a:t>
              </a:r>
              <a:endParaRPr lang="ru-RU" sz="3600" i="1" spc="-151" dirty="0">
                <a:solidFill>
                  <a:srgbClr val="173554"/>
                </a:solidFill>
                <a:latin typeface="HK Grotesk Bold"/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075EB740-B0D0-4E2A-854E-A8606DE0F09B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96" name="Freeform 8">
            <a:extLst>
              <a:ext uri="{FF2B5EF4-FFF2-40B4-BE49-F238E27FC236}">
                <a16:creationId xmlns:a16="http://schemas.microsoft.com/office/drawing/2014/main" id="{87011B83-DF78-445D-877D-B560DE373AF5}"/>
              </a:ext>
            </a:extLst>
          </p:cNvPr>
          <p:cNvSpPr/>
          <p:nvPr/>
        </p:nvSpPr>
        <p:spPr>
          <a:xfrm>
            <a:off x="15217700" y="6928674"/>
            <a:ext cx="2041600" cy="2329626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" y="217041"/>
            <a:ext cx="15417800" cy="2369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6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Бинарный поиск</a:t>
            </a:r>
            <a:br>
              <a:rPr kumimoji="0" lang="ru-RU" sz="106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kumimoji="0" lang="ru-RU" sz="440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разделяй и властвуй</a:t>
            </a:r>
            <a:endParaRPr kumimoji="0" lang="en-US" sz="3600" i="0" u="none" strike="noStrike" kern="1200" cap="none" spc="-318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56EA927-9077-470E-B00A-E94A80BEF287}"/>
              </a:ext>
            </a:extLst>
          </p:cNvPr>
          <p:cNvGrpSpPr/>
          <p:nvPr/>
        </p:nvGrpSpPr>
        <p:grpSpPr>
          <a:xfrm>
            <a:off x="6781800" y="4623485"/>
            <a:ext cx="3844613" cy="2653615"/>
            <a:chOff x="186179" y="4699685"/>
            <a:chExt cx="3844613" cy="2653615"/>
          </a:xfrm>
        </p:grpSpPr>
        <p:grpSp>
          <p:nvGrpSpPr>
            <p:cNvPr id="13" name="Group 3">
              <a:extLst>
                <a:ext uri="{FF2B5EF4-FFF2-40B4-BE49-F238E27FC236}">
                  <a16:creationId xmlns:a16="http://schemas.microsoft.com/office/drawing/2014/main" id="{D5BB92CE-7536-4307-8B3B-BF88EA1FD159}"/>
                </a:ext>
              </a:extLst>
            </p:cNvPr>
            <p:cNvGrpSpPr/>
            <p:nvPr/>
          </p:nvGrpSpPr>
          <p:grpSpPr>
            <a:xfrm>
              <a:off x="186179" y="4699685"/>
              <a:ext cx="3844613" cy="2653615"/>
              <a:chOff x="0" y="0"/>
              <a:chExt cx="3676984" cy="3997214"/>
            </a:xfrm>
          </p:grpSpPr>
          <p:sp>
            <p:nvSpPr>
              <p:cNvPr id="14" name="Freeform 4">
                <a:extLst>
                  <a:ext uri="{FF2B5EF4-FFF2-40B4-BE49-F238E27FC236}">
                    <a16:creationId xmlns:a16="http://schemas.microsoft.com/office/drawing/2014/main" id="{F89CA0F0-64EB-4A67-8A44-B7CC3F1AB8B5}"/>
                  </a:ext>
                </a:extLst>
              </p:cNvPr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97E7744F-E4CD-4C5F-A332-1BD58AC674C0}"/>
                  </a:ext>
                </a:extLst>
              </p:cNvPr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4D33B5E9-3280-485A-BE47-657705AF6B96}"/>
                  </a:ext>
                </a:extLst>
              </p:cNvPr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2BD615AF-EC6D-4D1F-85CE-55B507D7955C}"/>
                </a:ext>
              </a:extLst>
            </p:cNvPr>
            <p:cNvSpPr txBox="1"/>
            <p:nvPr/>
          </p:nvSpPr>
          <p:spPr>
            <a:xfrm>
              <a:off x="320038" y="4814887"/>
              <a:ext cx="3566162" cy="24622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Требует сортировки перед выполнением</a:t>
              </a:r>
              <a:endParaRPr lang="en-US" sz="4000" i="1" spc="-15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7FCB887-7234-48F8-B722-15F3529B154F}"/>
              </a:ext>
            </a:extLst>
          </p:cNvPr>
          <p:cNvGrpSpPr/>
          <p:nvPr/>
        </p:nvGrpSpPr>
        <p:grpSpPr>
          <a:xfrm>
            <a:off x="9713011" y="7416344"/>
            <a:ext cx="3850589" cy="2653615"/>
            <a:chOff x="3048000" y="7416344"/>
            <a:chExt cx="3850589" cy="2653615"/>
          </a:xfrm>
        </p:grpSpPr>
        <p:grpSp>
          <p:nvGrpSpPr>
            <p:cNvPr id="10" name="Group 3">
              <a:extLst>
                <a:ext uri="{FF2B5EF4-FFF2-40B4-BE49-F238E27FC236}">
                  <a16:creationId xmlns:a16="http://schemas.microsoft.com/office/drawing/2014/main" id="{D528D1C4-28A4-423A-B33B-4BBC4D9FCD81}"/>
                </a:ext>
              </a:extLst>
            </p:cNvPr>
            <p:cNvGrpSpPr/>
            <p:nvPr/>
          </p:nvGrpSpPr>
          <p:grpSpPr>
            <a:xfrm>
              <a:off x="3048000" y="7416344"/>
              <a:ext cx="3844613" cy="2653615"/>
              <a:chOff x="0" y="0"/>
              <a:chExt cx="3676984" cy="3997214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2B1BB1EA-7B78-452A-B40A-3E9017589080}"/>
                  </a:ext>
                </a:extLst>
              </p:cNvPr>
              <p:cNvSpPr/>
              <p:nvPr/>
            </p:nvSpPr>
            <p:spPr>
              <a:xfrm>
                <a:off x="92710" y="106680"/>
                <a:ext cx="3572843" cy="3877834"/>
              </a:xfrm>
              <a:custGeom>
                <a:avLst/>
                <a:gdLst/>
                <a:ahLst/>
                <a:cxnLst/>
                <a:rect l="l" t="t" r="r" b="b"/>
                <a:pathLst>
                  <a:path w="3572843" h="3877834">
                    <a:moveTo>
                      <a:pt x="3546173" y="3688604"/>
                    </a:moveTo>
                    <a:cubicBezTo>
                      <a:pt x="3546173" y="3776234"/>
                      <a:pt x="3469973" y="3847354"/>
                      <a:pt x="3388693" y="3847354"/>
                    </a:cubicBezTo>
                    <a:lnTo>
                      <a:pt x="66040" y="3847354"/>
                    </a:lnTo>
                    <a:cubicBezTo>
                      <a:pt x="43180" y="3847354"/>
                      <a:pt x="20320" y="3842274"/>
                      <a:pt x="0" y="3833384"/>
                    </a:cubicBezTo>
                    <a:cubicBezTo>
                      <a:pt x="26670" y="3861324"/>
                      <a:pt x="63500" y="3877834"/>
                      <a:pt x="116899" y="3877834"/>
                    </a:cubicBezTo>
                    <a:lnTo>
                      <a:pt x="3426793" y="3877834"/>
                    </a:lnTo>
                    <a:cubicBezTo>
                      <a:pt x="3506804" y="3877834"/>
                      <a:pt x="3572843" y="3811794"/>
                      <a:pt x="3572843" y="3731784"/>
                    </a:cubicBezTo>
                    <a:lnTo>
                      <a:pt x="3572843" y="95250"/>
                    </a:lnTo>
                    <a:cubicBezTo>
                      <a:pt x="3572843" y="58420"/>
                      <a:pt x="3558873" y="25400"/>
                      <a:pt x="3537284" y="0"/>
                    </a:cubicBezTo>
                    <a:cubicBezTo>
                      <a:pt x="3543634" y="16510"/>
                      <a:pt x="3546173" y="34290"/>
                      <a:pt x="3546173" y="52070"/>
                    </a:cubicBezTo>
                    <a:lnTo>
                      <a:pt x="3546173" y="368860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24D382D8-6BAA-4672-9CB7-357B68D6A307}"/>
                  </a:ext>
                </a:extLst>
              </p:cNvPr>
              <p:cNvSpPr/>
              <p:nvPr/>
            </p:nvSpPr>
            <p:spPr>
              <a:xfrm>
                <a:off x="12700" y="12700"/>
                <a:ext cx="3612214" cy="3928634"/>
              </a:xfrm>
              <a:custGeom>
                <a:avLst/>
                <a:gdLst/>
                <a:ahLst/>
                <a:cxnLst/>
                <a:rect l="l" t="t" r="r" b="b"/>
                <a:pathLst>
                  <a:path w="3612214" h="3928634">
                    <a:moveTo>
                      <a:pt x="146050" y="3928634"/>
                    </a:moveTo>
                    <a:lnTo>
                      <a:pt x="3466164" y="3928634"/>
                    </a:lnTo>
                    <a:cubicBezTo>
                      <a:pt x="3546173" y="3928634"/>
                      <a:pt x="3612214" y="3862594"/>
                      <a:pt x="3612214" y="3782584"/>
                    </a:cubicBezTo>
                    <a:lnTo>
                      <a:pt x="3612214" y="146050"/>
                    </a:lnTo>
                    <a:cubicBezTo>
                      <a:pt x="3612214" y="66040"/>
                      <a:pt x="3546173" y="0"/>
                      <a:pt x="3466164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82584"/>
                    </a:lnTo>
                    <a:cubicBezTo>
                      <a:pt x="0" y="3863864"/>
                      <a:pt x="66040" y="3928634"/>
                      <a:pt x="146050" y="3928634"/>
                    </a:cubicBez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17" name="Freeform 6">
                <a:extLst>
                  <a:ext uri="{FF2B5EF4-FFF2-40B4-BE49-F238E27FC236}">
                    <a16:creationId xmlns:a16="http://schemas.microsoft.com/office/drawing/2014/main" id="{7AEA4562-F32C-430E-8B20-D7A7106099EA}"/>
                  </a:ext>
                </a:extLst>
              </p:cNvPr>
              <p:cNvSpPr/>
              <p:nvPr/>
            </p:nvSpPr>
            <p:spPr>
              <a:xfrm>
                <a:off x="0" y="0"/>
                <a:ext cx="3676984" cy="3997214"/>
              </a:xfrm>
              <a:custGeom>
                <a:avLst/>
                <a:gdLst/>
                <a:ahLst/>
                <a:cxnLst/>
                <a:rect l="l" t="t" r="r" b="b"/>
                <a:pathLst>
                  <a:path w="3676984" h="3997214">
                    <a:moveTo>
                      <a:pt x="3613484" y="74930"/>
                    </a:moveTo>
                    <a:cubicBezTo>
                      <a:pt x="3585544" y="30480"/>
                      <a:pt x="3536014" y="0"/>
                      <a:pt x="3478864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795284"/>
                    </a:lnTo>
                    <a:cubicBezTo>
                      <a:pt x="0" y="3847354"/>
                      <a:pt x="25400" y="3893074"/>
                      <a:pt x="63500" y="3922284"/>
                    </a:cubicBezTo>
                    <a:cubicBezTo>
                      <a:pt x="91440" y="3966734"/>
                      <a:pt x="140970" y="3997214"/>
                      <a:pt x="212870" y="3997214"/>
                    </a:cubicBezTo>
                    <a:lnTo>
                      <a:pt x="3518234" y="3997214"/>
                    </a:lnTo>
                    <a:cubicBezTo>
                      <a:pt x="3605864" y="3997214"/>
                      <a:pt x="3676984" y="3926094"/>
                      <a:pt x="3676984" y="3838464"/>
                    </a:cubicBezTo>
                    <a:lnTo>
                      <a:pt x="3676984" y="201930"/>
                    </a:lnTo>
                    <a:cubicBezTo>
                      <a:pt x="3676983" y="149860"/>
                      <a:pt x="3651583" y="104140"/>
                      <a:pt x="3613484" y="74930"/>
                    </a:cubicBezTo>
                    <a:close/>
                    <a:moveTo>
                      <a:pt x="12700" y="379528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478864" y="12700"/>
                    </a:lnTo>
                    <a:cubicBezTo>
                      <a:pt x="3558873" y="12700"/>
                      <a:pt x="3624914" y="78740"/>
                      <a:pt x="3624914" y="158750"/>
                    </a:cubicBezTo>
                    <a:lnTo>
                      <a:pt x="3624914" y="3795284"/>
                    </a:lnTo>
                    <a:cubicBezTo>
                      <a:pt x="3624914" y="3875294"/>
                      <a:pt x="3558873" y="3941334"/>
                      <a:pt x="3478864" y="3941334"/>
                    </a:cubicBezTo>
                    <a:lnTo>
                      <a:pt x="158750" y="3941334"/>
                    </a:lnTo>
                    <a:cubicBezTo>
                      <a:pt x="78740" y="3941334"/>
                      <a:pt x="12700" y="3876564"/>
                      <a:pt x="12700" y="3795284"/>
                    </a:cubicBezTo>
                    <a:close/>
                    <a:moveTo>
                      <a:pt x="3665553" y="3838464"/>
                    </a:moveTo>
                    <a:cubicBezTo>
                      <a:pt x="3665553" y="3918474"/>
                      <a:pt x="3598244" y="3984514"/>
                      <a:pt x="3518234" y="3984514"/>
                    </a:cubicBezTo>
                    <a:lnTo>
                      <a:pt x="212870" y="3984514"/>
                    </a:lnTo>
                    <a:cubicBezTo>
                      <a:pt x="157480" y="3984514"/>
                      <a:pt x="120650" y="3968004"/>
                      <a:pt x="93980" y="3940064"/>
                    </a:cubicBezTo>
                    <a:cubicBezTo>
                      <a:pt x="114300" y="3948954"/>
                      <a:pt x="135890" y="3954034"/>
                      <a:pt x="160020" y="3954034"/>
                    </a:cubicBezTo>
                    <a:lnTo>
                      <a:pt x="3480134" y="3954034"/>
                    </a:lnTo>
                    <a:cubicBezTo>
                      <a:pt x="3567764" y="3954034"/>
                      <a:pt x="3638884" y="3882914"/>
                      <a:pt x="3638884" y="3795284"/>
                    </a:cubicBezTo>
                    <a:lnTo>
                      <a:pt x="3638884" y="158750"/>
                    </a:lnTo>
                    <a:cubicBezTo>
                      <a:pt x="3638884" y="140970"/>
                      <a:pt x="3635073" y="123190"/>
                      <a:pt x="3629994" y="106680"/>
                    </a:cubicBezTo>
                    <a:cubicBezTo>
                      <a:pt x="3651584" y="132080"/>
                      <a:pt x="3665553" y="165100"/>
                      <a:pt x="3665553" y="201930"/>
                    </a:cubicBezTo>
                    <a:lnTo>
                      <a:pt x="3665553" y="3838464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C6B35DE1-2D4B-4544-A3CD-0503F1EE61EB}"/>
                </a:ext>
              </a:extLst>
            </p:cNvPr>
            <p:cNvSpPr txBox="1"/>
            <p:nvPr/>
          </p:nvSpPr>
          <p:spPr>
            <a:xfrm>
              <a:off x="3162865" y="7518195"/>
              <a:ext cx="3735724" cy="24622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/>
              <a:r>
                <a:rPr lang="ru-RU" sz="4000" i="1" spc="-151" dirty="0">
                  <a:solidFill>
                    <a:srgbClr val="84D8D8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Выдает ближайший к центру элемент</a:t>
              </a:r>
              <a:endParaRPr lang="en-US" sz="4000" i="1" spc="-151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sp>
        <p:nvSpPr>
          <p:cNvPr id="52" name="Freeform 9">
            <a:extLst>
              <a:ext uri="{FF2B5EF4-FFF2-40B4-BE49-F238E27FC236}">
                <a16:creationId xmlns:a16="http://schemas.microsoft.com/office/drawing/2014/main" id="{77A3CCA6-587C-44B4-B62C-70FA985BBBFB}"/>
              </a:ext>
            </a:extLst>
          </p:cNvPr>
          <p:cNvSpPr/>
          <p:nvPr/>
        </p:nvSpPr>
        <p:spPr>
          <a:xfrm>
            <a:off x="7021695" y="7066419"/>
            <a:ext cx="3148516" cy="2953881"/>
          </a:xfrm>
          <a:custGeom>
            <a:avLst/>
            <a:gdLst/>
            <a:ahLst/>
            <a:cxnLst/>
            <a:rect l="l" t="t" r="r" b="b"/>
            <a:pathLst>
              <a:path w="2247746" h="2108795">
                <a:moveTo>
                  <a:pt x="0" y="0"/>
                </a:moveTo>
                <a:lnTo>
                  <a:pt x="2247746" y="0"/>
                </a:lnTo>
                <a:lnTo>
                  <a:pt x="2247746" y="2108794"/>
                </a:lnTo>
                <a:lnTo>
                  <a:pt x="0" y="21087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6A247AF-F438-44C8-B615-6D2B0E79E5BB}"/>
              </a:ext>
            </a:extLst>
          </p:cNvPr>
          <p:cNvGrpSpPr/>
          <p:nvPr/>
        </p:nvGrpSpPr>
        <p:grpSpPr>
          <a:xfrm>
            <a:off x="10754784" y="1290540"/>
            <a:ext cx="6314016" cy="5986560"/>
            <a:chOff x="9410026" y="1823940"/>
            <a:chExt cx="6314016" cy="5986560"/>
          </a:xfrm>
        </p:grpSpPr>
        <p:grpSp>
          <p:nvGrpSpPr>
            <p:cNvPr id="23" name="Group 8">
              <a:extLst>
                <a:ext uri="{FF2B5EF4-FFF2-40B4-BE49-F238E27FC236}">
                  <a16:creationId xmlns:a16="http://schemas.microsoft.com/office/drawing/2014/main" id="{6F6A500C-84C3-4064-BA14-AECAFFE542FD}"/>
                </a:ext>
              </a:extLst>
            </p:cNvPr>
            <p:cNvGrpSpPr/>
            <p:nvPr/>
          </p:nvGrpSpPr>
          <p:grpSpPr>
            <a:xfrm>
              <a:off x="9410026" y="1823940"/>
              <a:ext cx="6314016" cy="5986560"/>
              <a:chOff x="0" y="0"/>
              <a:chExt cx="4182892" cy="5913687"/>
            </a:xfrm>
            <a:solidFill>
              <a:srgbClr val="1E1E1E"/>
            </a:solidFill>
          </p:grpSpPr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1516D256-38EC-414C-A666-D3F80195D88D}"/>
                  </a:ext>
                </a:extLst>
              </p:cNvPr>
              <p:cNvSpPr/>
              <p:nvPr/>
            </p:nvSpPr>
            <p:spPr>
              <a:xfrm>
                <a:off x="92710" y="106680"/>
                <a:ext cx="4078752" cy="5794307"/>
              </a:xfrm>
              <a:custGeom>
                <a:avLst/>
                <a:gdLst/>
                <a:ahLst/>
                <a:cxnLst/>
                <a:rect l="l" t="t" r="r" b="b"/>
                <a:pathLst>
                  <a:path w="4078752" h="5794307">
                    <a:moveTo>
                      <a:pt x="4052082" y="5605077"/>
                    </a:moveTo>
                    <a:cubicBezTo>
                      <a:pt x="4052082" y="5692707"/>
                      <a:pt x="3975882" y="5763827"/>
                      <a:pt x="3894602" y="5763827"/>
                    </a:cubicBezTo>
                    <a:lnTo>
                      <a:pt x="66040" y="5763827"/>
                    </a:lnTo>
                    <a:cubicBezTo>
                      <a:pt x="43180" y="5763827"/>
                      <a:pt x="20320" y="5758747"/>
                      <a:pt x="0" y="5749857"/>
                    </a:cubicBezTo>
                    <a:cubicBezTo>
                      <a:pt x="26670" y="5777797"/>
                      <a:pt x="63500" y="5794307"/>
                      <a:pt x="120123" y="5794307"/>
                    </a:cubicBezTo>
                    <a:lnTo>
                      <a:pt x="3932702" y="5794307"/>
                    </a:lnTo>
                    <a:cubicBezTo>
                      <a:pt x="4012712" y="5794307"/>
                      <a:pt x="4078752" y="5728267"/>
                      <a:pt x="4078752" y="5648257"/>
                    </a:cubicBezTo>
                    <a:lnTo>
                      <a:pt x="4078752" y="95250"/>
                    </a:lnTo>
                    <a:cubicBezTo>
                      <a:pt x="4078752" y="58420"/>
                      <a:pt x="4064782" y="25400"/>
                      <a:pt x="4043192" y="0"/>
                    </a:cubicBezTo>
                    <a:cubicBezTo>
                      <a:pt x="4049542" y="16510"/>
                      <a:pt x="4052082" y="34290"/>
                      <a:pt x="4052082" y="52070"/>
                    </a:cubicBezTo>
                    <a:lnTo>
                      <a:pt x="4052082" y="5605077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6926AE13-CBF6-48B2-8AD1-1269EC33E139}"/>
                  </a:ext>
                </a:extLst>
              </p:cNvPr>
              <p:cNvSpPr/>
              <p:nvPr/>
            </p:nvSpPr>
            <p:spPr>
              <a:xfrm>
                <a:off x="12700" y="12700"/>
                <a:ext cx="4118122" cy="5845107"/>
              </a:xfrm>
              <a:custGeom>
                <a:avLst/>
                <a:gdLst/>
                <a:ahLst/>
                <a:cxnLst/>
                <a:rect l="l" t="t" r="r" b="b"/>
                <a:pathLst>
                  <a:path w="4118122" h="5845107">
                    <a:moveTo>
                      <a:pt x="146050" y="5845107"/>
                    </a:moveTo>
                    <a:lnTo>
                      <a:pt x="3972072" y="5845107"/>
                    </a:lnTo>
                    <a:cubicBezTo>
                      <a:pt x="4052082" y="5845107"/>
                      <a:pt x="4118122" y="5779067"/>
                      <a:pt x="4118122" y="5699057"/>
                    </a:cubicBezTo>
                    <a:lnTo>
                      <a:pt x="4118122" y="146050"/>
                    </a:lnTo>
                    <a:cubicBezTo>
                      <a:pt x="4118122" y="66040"/>
                      <a:pt x="4052082" y="0"/>
                      <a:pt x="397207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699057"/>
                    </a:lnTo>
                    <a:cubicBezTo>
                      <a:pt x="0" y="5780337"/>
                      <a:pt x="66040" y="5845107"/>
                      <a:pt x="146050" y="5845107"/>
                    </a:cubicBezTo>
                    <a:close/>
                  </a:path>
                </a:pathLst>
              </a:custGeom>
              <a:grpFill/>
              <a:ln>
                <a:solidFill>
                  <a:srgbClr val="EBE39D"/>
                </a:solidFill>
              </a:ln>
            </p:spPr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E4991D8C-2A55-40CB-B4B2-45BCE9059346}"/>
                  </a:ext>
                </a:extLst>
              </p:cNvPr>
              <p:cNvSpPr/>
              <p:nvPr/>
            </p:nvSpPr>
            <p:spPr>
              <a:xfrm>
                <a:off x="0" y="0"/>
                <a:ext cx="4182892" cy="5913687"/>
              </a:xfrm>
              <a:custGeom>
                <a:avLst/>
                <a:gdLst/>
                <a:ahLst/>
                <a:cxnLst/>
                <a:rect l="l" t="t" r="r" b="b"/>
                <a:pathLst>
                  <a:path w="4182892" h="5913687">
                    <a:moveTo>
                      <a:pt x="4119392" y="74930"/>
                    </a:moveTo>
                    <a:cubicBezTo>
                      <a:pt x="4091452" y="30480"/>
                      <a:pt x="4041922" y="0"/>
                      <a:pt x="3984772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711757"/>
                    </a:lnTo>
                    <a:cubicBezTo>
                      <a:pt x="0" y="5763827"/>
                      <a:pt x="25400" y="5809547"/>
                      <a:pt x="63500" y="5838757"/>
                    </a:cubicBezTo>
                    <a:cubicBezTo>
                      <a:pt x="91440" y="5883207"/>
                      <a:pt x="140970" y="5913687"/>
                      <a:pt x="216598" y="5913687"/>
                    </a:cubicBezTo>
                    <a:lnTo>
                      <a:pt x="4024142" y="5913687"/>
                    </a:lnTo>
                    <a:cubicBezTo>
                      <a:pt x="4111772" y="5913687"/>
                      <a:pt x="4182892" y="5842567"/>
                      <a:pt x="4182892" y="5754937"/>
                    </a:cubicBezTo>
                    <a:lnTo>
                      <a:pt x="4182892" y="201930"/>
                    </a:lnTo>
                    <a:cubicBezTo>
                      <a:pt x="4182892" y="149860"/>
                      <a:pt x="4157492" y="104140"/>
                      <a:pt x="4119392" y="74930"/>
                    </a:cubicBezTo>
                    <a:close/>
                    <a:moveTo>
                      <a:pt x="12700" y="5711757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984772" y="12700"/>
                    </a:lnTo>
                    <a:cubicBezTo>
                      <a:pt x="4064782" y="12700"/>
                      <a:pt x="4130822" y="78740"/>
                      <a:pt x="4130822" y="158750"/>
                    </a:cubicBezTo>
                    <a:lnTo>
                      <a:pt x="4130822" y="5711757"/>
                    </a:lnTo>
                    <a:cubicBezTo>
                      <a:pt x="4130822" y="5791767"/>
                      <a:pt x="4064782" y="5857807"/>
                      <a:pt x="3984772" y="5857807"/>
                    </a:cubicBezTo>
                    <a:lnTo>
                      <a:pt x="158750" y="5857807"/>
                    </a:lnTo>
                    <a:cubicBezTo>
                      <a:pt x="78740" y="5857807"/>
                      <a:pt x="12700" y="5793037"/>
                      <a:pt x="12700" y="5711757"/>
                    </a:cubicBezTo>
                    <a:close/>
                    <a:moveTo>
                      <a:pt x="4171462" y="5754937"/>
                    </a:moveTo>
                    <a:cubicBezTo>
                      <a:pt x="4171462" y="5834947"/>
                      <a:pt x="4104152" y="5900987"/>
                      <a:pt x="4024142" y="5900987"/>
                    </a:cubicBezTo>
                    <a:lnTo>
                      <a:pt x="216598" y="5900987"/>
                    </a:lnTo>
                    <a:cubicBezTo>
                      <a:pt x="157480" y="5900987"/>
                      <a:pt x="120650" y="5884477"/>
                      <a:pt x="93980" y="5856537"/>
                    </a:cubicBezTo>
                    <a:cubicBezTo>
                      <a:pt x="114300" y="5865427"/>
                      <a:pt x="135890" y="5870507"/>
                      <a:pt x="160020" y="5870507"/>
                    </a:cubicBezTo>
                    <a:lnTo>
                      <a:pt x="3986042" y="5870507"/>
                    </a:lnTo>
                    <a:cubicBezTo>
                      <a:pt x="4073672" y="5870507"/>
                      <a:pt x="4144792" y="5799387"/>
                      <a:pt x="4144792" y="5711757"/>
                    </a:cubicBezTo>
                    <a:lnTo>
                      <a:pt x="4144792" y="158750"/>
                    </a:lnTo>
                    <a:cubicBezTo>
                      <a:pt x="4144792" y="140970"/>
                      <a:pt x="4140982" y="123190"/>
                      <a:pt x="4135902" y="106680"/>
                    </a:cubicBezTo>
                    <a:cubicBezTo>
                      <a:pt x="4157492" y="132080"/>
                      <a:pt x="4171462" y="165100"/>
                      <a:pt x="4171462" y="201930"/>
                    </a:cubicBezTo>
                    <a:lnTo>
                      <a:pt x="4171462" y="5754937"/>
                    </a:lnTo>
                    <a:close/>
                  </a:path>
                </a:pathLst>
              </a:custGeom>
              <a:grpFill/>
            </p:spPr>
          </p:sp>
        </p:grp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BA18C8AB-9199-420C-BBC9-7EAC816A6872}"/>
                </a:ext>
              </a:extLst>
            </p:cNvPr>
            <p:cNvPicPr/>
            <p:nvPr/>
          </p:nvPicPr>
          <p:blipFill rotWithShape="1">
            <a:blip r:embed="rId5"/>
            <a:srcRect r="58979"/>
            <a:stretch/>
          </p:blipFill>
          <p:spPr>
            <a:xfrm>
              <a:off x="9753600" y="2128740"/>
              <a:ext cx="5626869" cy="5529360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49" name="Freeform 10">
            <a:extLst>
              <a:ext uri="{FF2B5EF4-FFF2-40B4-BE49-F238E27FC236}">
                <a16:creationId xmlns:a16="http://schemas.microsoft.com/office/drawing/2014/main" id="{C4ED6DEF-7659-45C5-B735-D600EA85F094}"/>
              </a:ext>
            </a:extLst>
          </p:cNvPr>
          <p:cNvSpPr/>
          <p:nvPr/>
        </p:nvSpPr>
        <p:spPr>
          <a:xfrm flipH="1">
            <a:off x="14325600" y="2476500"/>
            <a:ext cx="3844613" cy="7689226"/>
          </a:xfrm>
          <a:custGeom>
            <a:avLst/>
            <a:gdLst/>
            <a:ahLst/>
            <a:cxnLst/>
            <a:rect l="l" t="t" r="r" b="b"/>
            <a:pathLst>
              <a:path w="1164813" h="2329626">
                <a:moveTo>
                  <a:pt x="0" y="0"/>
                </a:moveTo>
                <a:lnTo>
                  <a:pt x="1164813" y="0"/>
                </a:lnTo>
                <a:lnTo>
                  <a:pt x="116481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9678C8E4-4138-4F49-9A46-0894F278F254}"/>
              </a:ext>
            </a:extLst>
          </p:cNvPr>
          <p:cNvGrpSpPr/>
          <p:nvPr/>
        </p:nvGrpSpPr>
        <p:grpSpPr>
          <a:xfrm>
            <a:off x="-381000" y="2788274"/>
            <a:ext cx="8320620" cy="7232026"/>
            <a:chOff x="-381000" y="2788274"/>
            <a:chExt cx="8320620" cy="7232026"/>
          </a:xfrm>
        </p:grpSpPr>
        <p:graphicFrame>
          <p:nvGraphicFramePr>
            <p:cNvPr id="8" name="Схема 7">
              <a:extLst>
                <a:ext uri="{FF2B5EF4-FFF2-40B4-BE49-F238E27FC236}">
                  <a16:creationId xmlns:a16="http://schemas.microsoft.com/office/drawing/2014/main" id="{940D47AE-117B-49CB-B633-434F523577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76856971"/>
                </p:ext>
              </p:extLst>
            </p:nvPr>
          </p:nvGraphicFramePr>
          <p:xfrm>
            <a:off x="-381000" y="2788274"/>
            <a:ext cx="8320620" cy="72320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9" name="Дуга 8">
              <a:extLst>
                <a:ext uri="{FF2B5EF4-FFF2-40B4-BE49-F238E27FC236}">
                  <a16:creationId xmlns:a16="http://schemas.microsoft.com/office/drawing/2014/main" id="{8A27858A-6273-455C-8AE9-ABC07288C267}"/>
                </a:ext>
              </a:extLst>
            </p:cNvPr>
            <p:cNvSpPr/>
            <p:nvPr/>
          </p:nvSpPr>
          <p:spPr>
            <a:xfrm rot="1776435">
              <a:off x="1127609" y="3823292"/>
              <a:ext cx="4588288" cy="6069417"/>
            </a:xfrm>
            <a:prstGeom prst="arc">
              <a:avLst/>
            </a:prstGeom>
            <a:ln w="19050">
              <a:solidFill>
                <a:srgbClr val="173554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Дуга 29">
              <a:extLst>
                <a:ext uri="{FF2B5EF4-FFF2-40B4-BE49-F238E27FC236}">
                  <a16:creationId xmlns:a16="http://schemas.microsoft.com/office/drawing/2014/main" id="{FE3E1043-82CA-41DB-AE24-276E2E3789E3}"/>
                </a:ext>
              </a:extLst>
            </p:cNvPr>
            <p:cNvSpPr/>
            <p:nvPr/>
          </p:nvSpPr>
          <p:spPr>
            <a:xfrm rot="19823565" flipH="1">
              <a:off x="1401707" y="3825724"/>
              <a:ext cx="4588288" cy="6069417"/>
            </a:xfrm>
            <a:prstGeom prst="arc">
              <a:avLst/>
            </a:prstGeom>
            <a:ln w="19050">
              <a:solidFill>
                <a:srgbClr val="173554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8">
            <a:extLst>
              <a:ext uri="{FF2B5EF4-FFF2-40B4-BE49-F238E27FC236}">
                <a16:creationId xmlns:a16="http://schemas.microsoft.com/office/drawing/2014/main" id="{C9BA9DDD-D9BD-4B22-9EB7-505F9F3A363E}"/>
              </a:ext>
            </a:extLst>
          </p:cNvPr>
          <p:cNvGrpSpPr/>
          <p:nvPr/>
        </p:nvGrpSpPr>
        <p:grpSpPr>
          <a:xfrm>
            <a:off x="6575387" y="2346613"/>
            <a:ext cx="2970013" cy="1782473"/>
            <a:chOff x="0" y="0"/>
            <a:chExt cx="4182892" cy="5913687"/>
          </a:xfrm>
        </p:grpSpPr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EAFB456F-F53E-4514-9D8B-DE84202335EA}"/>
                </a:ext>
              </a:extLst>
            </p:cNvPr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F59D3F33-2308-4F9E-8F30-6128CE17D7CC}"/>
                </a:ext>
              </a:extLst>
            </p:cNvPr>
            <p:cNvSpPr/>
            <p:nvPr/>
          </p:nvSpPr>
          <p:spPr>
            <a:xfrm>
              <a:off x="12700" y="12698"/>
              <a:ext cx="4118122" cy="5845106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r>
                <a:rPr lang="ru-RU" sz="3600" spc="-151" dirty="0">
                  <a:solidFill>
                    <a:srgbClr val="173554"/>
                  </a:solidFill>
                  <a:latin typeface="HK Grotesk Bold"/>
                </a:rPr>
                <a:t>Временная сложность </a:t>
              </a:r>
              <a:br>
                <a:rPr lang="en-US" sz="3600" spc="-151" dirty="0">
                  <a:solidFill>
                    <a:srgbClr val="173554"/>
                  </a:solidFill>
                  <a:latin typeface="HK Grotesk Bold"/>
                </a:rPr>
              </a:br>
              <a:r>
                <a:rPr lang="en-US" sz="3600" i="1" spc="-151" dirty="0">
                  <a:solidFill>
                    <a:srgbClr val="173554"/>
                  </a:solidFill>
                  <a:latin typeface="HK Grotesk Bold"/>
                </a:rPr>
                <a:t>O(log n)</a:t>
              </a:r>
              <a:endParaRPr lang="ru-RU" sz="3600" i="1" spc="-151" dirty="0">
                <a:solidFill>
                  <a:srgbClr val="173554"/>
                </a:solidFill>
                <a:latin typeface="HK Grotesk Bold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9657040E-5991-4AD1-983A-42A92C4ADE10}"/>
                </a:ext>
              </a:extLst>
            </p:cNvPr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1" name="Freeform 8">
            <a:extLst>
              <a:ext uri="{FF2B5EF4-FFF2-40B4-BE49-F238E27FC236}">
                <a16:creationId xmlns:a16="http://schemas.microsoft.com/office/drawing/2014/main" id="{5DEF5BAE-02A3-4871-8760-EA3B95BD52B5}"/>
              </a:ext>
            </a:extLst>
          </p:cNvPr>
          <p:cNvSpPr/>
          <p:nvPr/>
        </p:nvSpPr>
        <p:spPr>
          <a:xfrm>
            <a:off x="8425324" y="2154615"/>
            <a:ext cx="2041600" cy="2329626"/>
          </a:xfrm>
          <a:custGeom>
            <a:avLst/>
            <a:gdLst/>
            <a:ahLst/>
            <a:cxnLst/>
            <a:rect l="l" t="t" r="r" b="b"/>
            <a:pathLst>
              <a:path w="2041600" h="2329626">
                <a:moveTo>
                  <a:pt x="0" y="0"/>
                </a:moveTo>
                <a:lnTo>
                  <a:pt x="2041600" y="0"/>
                </a:lnTo>
                <a:lnTo>
                  <a:pt x="2041600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2352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18568</TotalTime>
  <Words>590</Words>
  <Application>Microsoft Office PowerPoint</Application>
  <PresentationFormat>Произвольный</PresentationFormat>
  <Paragraphs>107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Open Sans</vt:lpstr>
      <vt:lpstr>Cambria Math</vt:lpstr>
      <vt:lpstr>Calibri</vt:lpstr>
      <vt:lpstr>HK Grotesk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User</cp:lastModifiedBy>
  <cp:revision>217</cp:revision>
  <dcterms:created xsi:type="dcterms:W3CDTF">2006-08-16T00:00:00Z</dcterms:created>
  <dcterms:modified xsi:type="dcterms:W3CDTF">2024-10-30T13:12:39Z</dcterms:modified>
  <dc:identifier>DAGKjKQYY14</dc:identifier>
</cp:coreProperties>
</file>