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73" r:id="rId7"/>
    <p:sldId id="274" r:id="rId8"/>
    <p:sldId id="260" r:id="rId9"/>
    <p:sldId id="262" r:id="rId10"/>
    <p:sldId id="268" r:id="rId11"/>
    <p:sldId id="270" r:id="rId12"/>
    <p:sldId id="276" r:id="rId13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Evolventa" panose="020B0604020202020204" charset="0"/>
      <p:regular r:id="rId22"/>
    </p:embeddedFont>
    <p:embeddedFont>
      <p:font typeface="Evolventa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4B82"/>
    <a:srgbClr val="EFEFEF"/>
    <a:srgbClr val="F7B4A7"/>
    <a:srgbClr val="F0ABC1"/>
    <a:srgbClr val="94DD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81" d="100"/>
          <a:sy n="81" d="100"/>
        </p:scale>
        <p:origin x="39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30844E-D01D-4550-9707-445E6405C26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8B4D104-11CA-4BA5-8C02-FFB593728D0F}">
      <dgm:prSet phldrT="[Текст]"/>
      <dgm:spPr>
        <a:solidFill>
          <a:srgbClr val="F7B4A7"/>
        </a:solidFill>
        <a:ln>
          <a:solidFill>
            <a:srgbClr val="2B4B82"/>
          </a:solidFill>
        </a:ln>
      </dgm:spPr>
      <dgm:t>
        <a:bodyPr/>
        <a:lstStyle/>
        <a:p>
          <a:r>
            <a:rPr lang="ru-RU" dirty="0">
              <a:solidFill>
                <a:srgbClr val="2B4B82"/>
              </a:solidFill>
              <a:latin typeface="Evolventa Bold" panose="020B0604020202020204" charset="0"/>
            </a:rPr>
            <a:t>КЛАСС</a:t>
          </a:r>
        </a:p>
      </dgm:t>
    </dgm:pt>
    <dgm:pt modelId="{3CFB96A3-87A5-4CB5-A5E6-F39F95054357}" type="parTrans" cxnId="{079A33E3-A178-404B-885B-A75B4045274C}">
      <dgm:prSet/>
      <dgm:spPr/>
      <dgm:t>
        <a:bodyPr/>
        <a:lstStyle/>
        <a:p>
          <a:endParaRPr lang="ru-RU">
            <a:latin typeface="Evolventa Bold" panose="020B0604020202020204" charset="0"/>
          </a:endParaRPr>
        </a:p>
      </dgm:t>
    </dgm:pt>
    <dgm:pt modelId="{DBDEC340-8FE9-4578-8B20-0A064129EA7E}" type="sibTrans" cxnId="{079A33E3-A178-404B-885B-A75B4045274C}">
      <dgm:prSet/>
      <dgm:spPr/>
      <dgm:t>
        <a:bodyPr/>
        <a:lstStyle/>
        <a:p>
          <a:endParaRPr lang="ru-RU">
            <a:latin typeface="Evolventa Bold" panose="020B0604020202020204" charset="0"/>
          </a:endParaRPr>
        </a:p>
      </dgm:t>
    </dgm:pt>
    <dgm:pt modelId="{B7D1DF69-5AE6-4460-B292-00104FD79AC2}">
      <dgm:prSet phldrT="[Текст]"/>
      <dgm:spPr>
        <a:solidFill>
          <a:srgbClr val="EFEFEF"/>
        </a:solidFill>
        <a:ln>
          <a:solidFill>
            <a:srgbClr val="2B4B82"/>
          </a:solidFill>
        </a:ln>
      </dgm:spPr>
      <dgm:t>
        <a:bodyPr/>
        <a:lstStyle/>
        <a:p>
          <a:r>
            <a:rPr lang="ru-RU" dirty="0">
              <a:solidFill>
                <a:srgbClr val="2B4B82"/>
              </a:solidFill>
              <a:latin typeface="Evolventa Bold" panose="020B0604020202020204" charset="0"/>
            </a:rPr>
            <a:t>ОБЪЕКТ</a:t>
          </a:r>
        </a:p>
      </dgm:t>
    </dgm:pt>
    <dgm:pt modelId="{1F8771A3-20B2-4827-9756-7DA05F749B6B}" type="parTrans" cxnId="{CA97E39F-CD70-4431-8C4B-2D7D8DCA295C}">
      <dgm:prSet/>
      <dgm:spPr>
        <a:ln>
          <a:solidFill>
            <a:srgbClr val="2B4B82"/>
          </a:solidFill>
        </a:ln>
      </dgm:spPr>
      <dgm:t>
        <a:bodyPr/>
        <a:lstStyle/>
        <a:p>
          <a:endParaRPr lang="ru-RU">
            <a:latin typeface="Evolventa Bold" panose="020B0604020202020204" charset="0"/>
          </a:endParaRPr>
        </a:p>
      </dgm:t>
    </dgm:pt>
    <dgm:pt modelId="{26EAA23B-55B7-4F94-A74C-FB7F9EA72444}" type="sibTrans" cxnId="{CA97E39F-CD70-4431-8C4B-2D7D8DCA295C}">
      <dgm:prSet/>
      <dgm:spPr/>
      <dgm:t>
        <a:bodyPr/>
        <a:lstStyle/>
        <a:p>
          <a:endParaRPr lang="ru-RU">
            <a:latin typeface="Evolventa Bold" panose="020B0604020202020204" charset="0"/>
          </a:endParaRPr>
        </a:p>
      </dgm:t>
    </dgm:pt>
    <dgm:pt modelId="{0C18AEE3-5FDD-4FD0-A1B6-F32A8664C437}">
      <dgm:prSet phldrT="[Текст]"/>
      <dgm:spPr>
        <a:solidFill>
          <a:srgbClr val="EFEFEF"/>
        </a:solidFill>
        <a:ln>
          <a:solidFill>
            <a:srgbClr val="2B4B82"/>
          </a:solidFill>
        </a:ln>
      </dgm:spPr>
      <dgm:t>
        <a:bodyPr/>
        <a:lstStyle/>
        <a:p>
          <a:r>
            <a:rPr lang="ru-RU" dirty="0">
              <a:solidFill>
                <a:srgbClr val="2B4B82"/>
              </a:solidFill>
              <a:latin typeface="Evolventa Bold" panose="020B0604020202020204" charset="0"/>
            </a:rPr>
            <a:t>ОБЪЕКТ</a:t>
          </a:r>
        </a:p>
      </dgm:t>
    </dgm:pt>
    <dgm:pt modelId="{55B76395-F6F0-4747-B873-C5EB7189B1E4}" type="parTrans" cxnId="{1D56AE65-3484-4FD4-A30B-F06EC1F61FA7}">
      <dgm:prSet/>
      <dgm:spPr/>
      <dgm:t>
        <a:bodyPr/>
        <a:lstStyle/>
        <a:p>
          <a:endParaRPr lang="ru-RU">
            <a:latin typeface="Evolventa Bold" panose="020B0604020202020204" charset="0"/>
          </a:endParaRPr>
        </a:p>
      </dgm:t>
    </dgm:pt>
    <dgm:pt modelId="{4434BAFF-321E-4BA3-AFAD-110FCBA8E4B0}" type="sibTrans" cxnId="{1D56AE65-3484-4FD4-A30B-F06EC1F61FA7}">
      <dgm:prSet/>
      <dgm:spPr/>
      <dgm:t>
        <a:bodyPr/>
        <a:lstStyle/>
        <a:p>
          <a:endParaRPr lang="ru-RU">
            <a:latin typeface="Evolventa Bold" panose="020B0604020202020204" charset="0"/>
          </a:endParaRPr>
        </a:p>
      </dgm:t>
    </dgm:pt>
    <dgm:pt modelId="{11619C75-4E23-459F-9970-D21D51E4E2A0}">
      <dgm:prSet phldrT="[Текст]"/>
      <dgm:spPr>
        <a:solidFill>
          <a:srgbClr val="EFEFEF"/>
        </a:solidFill>
        <a:ln>
          <a:solidFill>
            <a:srgbClr val="2B4B82"/>
          </a:solidFill>
        </a:ln>
      </dgm:spPr>
      <dgm:t>
        <a:bodyPr/>
        <a:lstStyle/>
        <a:p>
          <a:r>
            <a:rPr lang="ru-RU" dirty="0">
              <a:solidFill>
                <a:srgbClr val="2B4B82"/>
              </a:solidFill>
              <a:latin typeface="Evolventa Bold" panose="020B0604020202020204" charset="0"/>
            </a:rPr>
            <a:t>ОБЪЕКТ</a:t>
          </a:r>
        </a:p>
      </dgm:t>
    </dgm:pt>
    <dgm:pt modelId="{41016FE7-5DE9-4A80-9D0E-10A1160FEFCE}" type="parTrans" cxnId="{D572FF9F-5F67-478A-99D2-7A0F0BCC1620}">
      <dgm:prSet/>
      <dgm:spPr/>
      <dgm:t>
        <a:bodyPr/>
        <a:lstStyle/>
        <a:p>
          <a:endParaRPr lang="ru-RU">
            <a:latin typeface="Evolventa Bold" panose="020B0604020202020204" charset="0"/>
          </a:endParaRPr>
        </a:p>
      </dgm:t>
    </dgm:pt>
    <dgm:pt modelId="{5B13C15A-562C-41B7-AB0F-42485DBE1926}" type="sibTrans" cxnId="{D572FF9F-5F67-478A-99D2-7A0F0BCC1620}">
      <dgm:prSet/>
      <dgm:spPr/>
      <dgm:t>
        <a:bodyPr/>
        <a:lstStyle/>
        <a:p>
          <a:endParaRPr lang="ru-RU">
            <a:latin typeface="Evolventa Bold" panose="020B0604020202020204" charset="0"/>
          </a:endParaRPr>
        </a:p>
      </dgm:t>
    </dgm:pt>
    <dgm:pt modelId="{9ADE7B84-AD86-4B0E-8109-47CA6CC15FBF}">
      <dgm:prSet phldrT="[Текст]"/>
      <dgm:spPr>
        <a:solidFill>
          <a:srgbClr val="F0ABC1"/>
        </a:solidFill>
        <a:ln>
          <a:solidFill>
            <a:srgbClr val="2B4B82"/>
          </a:solidFill>
        </a:ln>
      </dgm:spPr>
      <dgm:t>
        <a:bodyPr/>
        <a:lstStyle/>
        <a:p>
          <a:r>
            <a:rPr lang="ru-RU" dirty="0">
              <a:solidFill>
                <a:srgbClr val="2B4B82"/>
              </a:solidFill>
              <a:latin typeface="Evolventa Bold" panose="020B0604020202020204" charset="0"/>
            </a:rPr>
            <a:t>АТРИБУТЫ</a:t>
          </a:r>
        </a:p>
      </dgm:t>
    </dgm:pt>
    <dgm:pt modelId="{50A3E14A-EF47-4087-9470-27E8B5D58559}" type="parTrans" cxnId="{87423639-2A04-43AA-998C-3C7E13D2C4EC}">
      <dgm:prSet/>
      <dgm:spPr>
        <a:ln>
          <a:solidFill>
            <a:srgbClr val="2B4B82"/>
          </a:solidFill>
        </a:ln>
      </dgm:spPr>
      <dgm:t>
        <a:bodyPr/>
        <a:lstStyle/>
        <a:p>
          <a:endParaRPr lang="ru-RU">
            <a:latin typeface="Evolventa Bold" panose="020B0604020202020204" charset="0"/>
          </a:endParaRPr>
        </a:p>
      </dgm:t>
    </dgm:pt>
    <dgm:pt modelId="{67F65D17-04C2-4DC5-BF88-8573BCE88764}" type="sibTrans" cxnId="{87423639-2A04-43AA-998C-3C7E13D2C4EC}">
      <dgm:prSet/>
      <dgm:spPr/>
      <dgm:t>
        <a:bodyPr/>
        <a:lstStyle/>
        <a:p>
          <a:endParaRPr lang="ru-RU">
            <a:latin typeface="Evolventa Bold" panose="020B0604020202020204" charset="0"/>
          </a:endParaRPr>
        </a:p>
      </dgm:t>
    </dgm:pt>
    <dgm:pt modelId="{CE6C6F2F-0669-46D0-8F93-AEC7BF281EA5}">
      <dgm:prSet phldrT="[Текст]"/>
      <dgm:spPr>
        <a:solidFill>
          <a:srgbClr val="F0ABC1"/>
        </a:solidFill>
        <a:ln>
          <a:solidFill>
            <a:srgbClr val="2B4B82"/>
          </a:solidFill>
        </a:ln>
      </dgm:spPr>
      <dgm:t>
        <a:bodyPr/>
        <a:lstStyle/>
        <a:p>
          <a:r>
            <a:rPr lang="ru-RU" dirty="0">
              <a:solidFill>
                <a:srgbClr val="2B4B82"/>
              </a:solidFill>
              <a:latin typeface="Evolventa Bold" panose="020B0604020202020204" charset="0"/>
            </a:rPr>
            <a:t>МЕТОДЫ</a:t>
          </a:r>
        </a:p>
      </dgm:t>
    </dgm:pt>
    <dgm:pt modelId="{2BE68417-55E9-457C-83C8-51D3BBE60432}" type="parTrans" cxnId="{35B31DB7-CD17-4D86-A35B-747EA632C38A}">
      <dgm:prSet/>
      <dgm:spPr>
        <a:ln>
          <a:solidFill>
            <a:srgbClr val="2B4B82"/>
          </a:solidFill>
        </a:ln>
      </dgm:spPr>
      <dgm:t>
        <a:bodyPr/>
        <a:lstStyle/>
        <a:p>
          <a:endParaRPr lang="ru-RU">
            <a:latin typeface="Evolventa Bold" panose="020B0604020202020204" charset="0"/>
          </a:endParaRPr>
        </a:p>
      </dgm:t>
    </dgm:pt>
    <dgm:pt modelId="{148232D8-EE36-4D1A-95D0-6111F9068432}" type="sibTrans" cxnId="{35B31DB7-CD17-4D86-A35B-747EA632C38A}">
      <dgm:prSet/>
      <dgm:spPr/>
      <dgm:t>
        <a:bodyPr/>
        <a:lstStyle/>
        <a:p>
          <a:endParaRPr lang="ru-RU">
            <a:latin typeface="Evolventa Bold" panose="020B0604020202020204" charset="0"/>
          </a:endParaRPr>
        </a:p>
      </dgm:t>
    </dgm:pt>
    <dgm:pt modelId="{AAE9FB8E-94C8-4A4F-9F7F-246ACFEFE677}">
      <dgm:prSet phldrT="[Текст]"/>
      <dgm:spPr>
        <a:solidFill>
          <a:srgbClr val="F0ABC1"/>
        </a:solidFill>
        <a:ln>
          <a:solidFill>
            <a:srgbClr val="2B4B82"/>
          </a:solidFill>
        </a:ln>
      </dgm:spPr>
      <dgm:t>
        <a:bodyPr/>
        <a:lstStyle/>
        <a:p>
          <a:r>
            <a:rPr lang="ru-RU" dirty="0">
              <a:solidFill>
                <a:srgbClr val="2B4B82"/>
              </a:solidFill>
              <a:latin typeface="Evolventa Bold" panose="020B0604020202020204" charset="0"/>
            </a:rPr>
            <a:t>МЕТОДЫ</a:t>
          </a:r>
        </a:p>
      </dgm:t>
    </dgm:pt>
    <dgm:pt modelId="{E31E6DD9-D4F4-4925-9C12-861714F2B631}" type="parTrans" cxnId="{67E22EC8-F5FB-40C8-8166-64052777A885}">
      <dgm:prSet/>
      <dgm:spPr>
        <a:ln>
          <a:solidFill>
            <a:srgbClr val="2B4B82"/>
          </a:solidFill>
        </a:ln>
      </dgm:spPr>
      <dgm:t>
        <a:bodyPr/>
        <a:lstStyle/>
        <a:p>
          <a:endParaRPr lang="ru-RU">
            <a:latin typeface="Evolventa Bold" panose="020B0604020202020204" charset="0"/>
          </a:endParaRPr>
        </a:p>
      </dgm:t>
    </dgm:pt>
    <dgm:pt modelId="{1F36295B-C537-44FF-921B-9D60C986DBE8}" type="sibTrans" cxnId="{67E22EC8-F5FB-40C8-8166-64052777A885}">
      <dgm:prSet/>
      <dgm:spPr/>
      <dgm:t>
        <a:bodyPr/>
        <a:lstStyle/>
        <a:p>
          <a:endParaRPr lang="ru-RU">
            <a:latin typeface="Evolventa Bold" panose="020B0604020202020204" charset="0"/>
          </a:endParaRPr>
        </a:p>
      </dgm:t>
    </dgm:pt>
    <dgm:pt modelId="{DE363C47-1004-4775-9789-F2F06F3CEBC7}">
      <dgm:prSet phldrT="[Текст]"/>
      <dgm:spPr>
        <a:solidFill>
          <a:srgbClr val="F0ABC1"/>
        </a:solidFill>
        <a:ln>
          <a:solidFill>
            <a:srgbClr val="2B4B82"/>
          </a:solidFill>
        </a:ln>
      </dgm:spPr>
      <dgm:t>
        <a:bodyPr/>
        <a:lstStyle/>
        <a:p>
          <a:r>
            <a:rPr lang="ru-RU" dirty="0">
              <a:solidFill>
                <a:srgbClr val="2B4B82"/>
              </a:solidFill>
              <a:latin typeface="Evolventa Bold" panose="020B0604020202020204" charset="0"/>
            </a:rPr>
            <a:t>АТРИБУТЫ</a:t>
          </a:r>
        </a:p>
      </dgm:t>
    </dgm:pt>
    <dgm:pt modelId="{BCF408C6-33BD-46B1-A86E-96540E2AB88C}" type="parTrans" cxnId="{7CEC1490-5985-41C8-870E-51D4CB497C87}">
      <dgm:prSet/>
      <dgm:spPr>
        <a:ln>
          <a:solidFill>
            <a:srgbClr val="2B4B82"/>
          </a:solidFill>
        </a:ln>
      </dgm:spPr>
      <dgm:t>
        <a:bodyPr/>
        <a:lstStyle/>
        <a:p>
          <a:endParaRPr lang="ru-RU">
            <a:latin typeface="Evolventa Bold" panose="020B0604020202020204" charset="0"/>
          </a:endParaRPr>
        </a:p>
      </dgm:t>
    </dgm:pt>
    <dgm:pt modelId="{B5CA99B4-BA7E-40D9-9E00-69D1841532F3}" type="sibTrans" cxnId="{7CEC1490-5985-41C8-870E-51D4CB497C87}">
      <dgm:prSet/>
      <dgm:spPr/>
      <dgm:t>
        <a:bodyPr/>
        <a:lstStyle/>
        <a:p>
          <a:endParaRPr lang="ru-RU">
            <a:latin typeface="Evolventa Bold" panose="020B0604020202020204" charset="0"/>
          </a:endParaRPr>
        </a:p>
      </dgm:t>
    </dgm:pt>
    <dgm:pt modelId="{A8C4041F-3E94-458C-9C1E-34532B2C4772}">
      <dgm:prSet phldrT="[Текст]"/>
      <dgm:spPr>
        <a:solidFill>
          <a:srgbClr val="F0ABC1"/>
        </a:solidFill>
        <a:ln>
          <a:solidFill>
            <a:srgbClr val="2B4B82"/>
          </a:solidFill>
        </a:ln>
      </dgm:spPr>
      <dgm:t>
        <a:bodyPr/>
        <a:lstStyle/>
        <a:p>
          <a:r>
            <a:rPr lang="ru-RU" dirty="0">
              <a:solidFill>
                <a:srgbClr val="2B4B82"/>
              </a:solidFill>
              <a:latin typeface="Evolventa Bold" panose="020B0604020202020204" charset="0"/>
            </a:rPr>
            <a:t>МЕТОДЫ</a:t>
          </a:r>
        </a:p>
      </dgm:t>
    </dgm:pt>
    <dgm:pt modelId="{20DFF403-F37E-4B5E-A768-0E86672B5D8B}" type="parTrans" cxnId="{011BA7A1-F2F3-4769-B952-DD7AFCB3EF8F}">
      <dgm:prSet/>
      <dgm:spPr>
        <a:ln>
          <a:solidFill>
            <a:srgbClr val="2B4B82"/>
          </a:solidFill>
        </a:ln>
      </dgm:spPr>
      <dgm:t>
        <a:bodyPr/>
        <a:lstStyle/>
        <a:p>
          <a:endParaRPr lang="ru-RU">
            <a:latin typeface="Evolventa Bold" panose="020B0604020202020204" charset="0"/>
          </a:endParaRPr>
        </a:p>
      </dgm:t>
    </dgm:pt>
    <dgm:pt modelId="{5CE361DF-FEAF-4E09-ABE7-BBE290024672}" type="sibTrans" cxnId="{011BA7A1-F2F3-4769-B952-DD7AFCB3EF8F}">
      <dgm:prSet/>
      <dgm:spPr/>
      <dgm:t>
        <a:bodyPr/>
        <a:lstStyle/>
        <a:p>
          <a:endParaRPr lang="ru-RU">
            <a:latin typeface="Evolventa Bold" panose="020B0604020202020204" charset="0"/>
          </a:endParaRPr>
        </a:p>
      </dgm:t>
    </dgm:pt>
    <dgm:pt modelId="{EE4B6CA1-492B-4872-80B0-E35F1C64C95A}">
      <dgm:prSet phldrT="[Текст]"/>
      <dgm:spPr>
        <a:solidFill>
          <a:srgbClr val="F0ABC1"/>
        </a:solidFill>
        <a:ln>
          <a:solidFill>
            <a:srgbClr val="2B4B82"/>
          </a:solidFill>
        </a:ln>
      </dgm:spPr>
      <dgm:t>
        <a:bodyPr/>
        <a:lstStyle/>
        <a:p>
          <a:r>
            <a:rPr lang="ru-RU" dirty="0">
              <a:solidFill>
                <a:srgbClr val="2B4B82"/>
              </a:solidFill>
              <a:latin typeface="Evolventa Bold" panose="020B0604020202020204" charset="0"/>
            </a:rPr>
            <a:t>АТРИБУТЫ</a:t>
          </a:r>
        </a:p>
      </dgm:t>
    </dgm:pt>
    <dgm:pt modelId="{3BA9C5D0-40CA-43E0-8745-21D9E39BDFAF}" type="parTrans" cxnId="{8061E3E2-71F4-4218-81C0-76B00F4AF153}">
      <dgm:prSet/>
      <dgm:spPr>
        <a:ln>
          <a:solidFill>
            <a:srgbClr val="2B4B82"/>
          </a:solidFill>
        </a:ln>
      </dgm:spPr>
      <dgm:t>
        <a:bodyPr/>
        <a:lstStyle/>
        <a:p>
          <a:endParaRPr lang="ru-RU">
            <a:latin typeface="Evolventa Bold" panose="020B0604020202020204" charset="0"/>
          </a:endParaRPr>
        </a:p>
      </dgm:t>
    </dgm:pt>
    <dgm:pt modelId="{1C8E9006-7A15-4233-A027-C5B87B98EA1B}" type="sibTrans" cxnId="{8061E3E2-71F4-4218-81C0-76B00F4AF153}">
      <dgm:prSet/>
      <dgm:spPr/>
      <dgm:t>
        <a:bodyPr/>
        <a:lstStyle/>
        <a:p>
          <a:endParaRPr lang="ru-RU">
            <a:latin typeface="Evolventa Bold" panose="020B0604020202020204" charset="0"/>
          </a:endParaRPr>
        </a:p>
      </dgm:t>
    </dgm:pt>
    <dgm:pt modelId="{01494EAF-2EF2-4209-AE2F-5255240A88E6}" type="pres">
      <dgm:prSet presAssocID="{C230844E-D01D-4550-9707-445E6405C26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10841ED-5F79-4DDB-869D-A51FE17761E4}" type="pres">
      <dgm:prSet presAssocID="{78B4D104-11CA-4BA5-8C02-FFB593728D0F}" presName="hierRoot1" presStyleCnt="0">
        <dgm:presLayoutVars>
          <dgm:hierBranch val="init"/>
        </dgm:presLayoutVars>
      </dgm:prSet>
      <dgm:spPr/>
    </dgm:pt>
    <dgm:pt modelId="{3BE7C82A-1404-49EC-8DF8-3AA35E60C4B3}" type="pres">
      <dgm:prSet presAssocID="{78B4D104-11CA-4BA5-8C02-FFB593728D0F}" presName="rootComposite1" presStyleCnt="0"/>
      <dgm:spPr/>
    </dgm:pt>
    <dgm:pt modelId="{4EE7DEC9-E705-4067-8708-570D874AE139}" type="pres">
      <dgm:prSet presAssocID="{78B4D104-11CA-4BA5-8C02-FFB593728D0F}" presName="rootText1" presStyleLbl="node0" presStyleIdx="0" presStyleCnt="1" custLinFactY="46686" custLinFactNeighborX="-15799" custLinFactNeighborY="100000">
        <dgm:presLayoutVars>
          <dgm:chPref val="3"/>
        </dgm:presLayoutVars>
      </dgm:prSet>
      <dgm:spPr/>
    </dgm:pt>
    <dgm:pt modelId="{5D404EB7-C52A-45EE-9240-274643BE04E9}" type="pres">
      <dgm:prSet presAssocID="{78B4D104-11CA-4BA5-8C02-FFB593728D0F}" presName="rootConnector1" presStyleLbl="node1" presStyleIdx="0" presStyleCnt="0"/>
      <dgm:spPr/>
    </dgm:pt>
    <dgm:pt modelId="{34D77B7E-B1CD-43C6-A714-CBB9EC094396}" type="pres">
      <dgm:prSet presAssocID="{78B4D104-11CA-4BA5-8C02-FFB593728D0F}" presName="hierChild2" presStyleCnt="0"/>
      <dgm:spPr/>
    </dgm:pt>
    <dgm:pt modelId="{E643CBDE-04F7-4B95-A62F-82E9053A0D0F}" type="pres">
      <dgm:prSet presAssocID="{1F8771A3-20B2-4827-9756-7DA05F749B6B}" presName="Name64" presStyleLbl="parChTrans1D2" presStyleIdx="0" presStyleCnt="3"/>
      <dgm:spPr/>
    </dgm:pt>
    <dgm:pt modelId="{8C9375F2-4D4B-4C77-A7EE-46C8770CE6C6}" type="pres">
      <dgm:prSet presAssocID="{B7D1DF69-5AE6-4460-B292-00104FD79AC2}" presName="hierRoot2" presStyleCnt="0">
        <dgm:presLayoutVars>
          <dgm:hierBranch val="init"/>
        </dgm:presLayoutVars>
      </dgm:prSet>
      <dgm:spPr/>
    </dgm:pt>
    <dgm:pt modelId="{BF551056-6447-4EE3-90F8-562ED4D70050}" type="pres">
      <dgm:prSet presAssocID="{B7D1DF69-5AE6-4460-B292-00104FD79AC2}" presName="rootComposite" presStyleCnt="0"/>
      <dgm:spPr/>
    </dgm:pt>
    <dgm:pt modelId="{6B359513-DBDF-4595-8A03-567A3EC01426}" type="pres">
      <dgm:prSet presAssocID="{B7D1DF69-5AE6-4460-B292-00104FD79AC2}" presName="rootText" presStyleLbl="node2" presStyleIdx="0" presStyleCnt="3">
        <dgm:presLayoutVars>
          <dgm:chPref val="3"/>
        </dgm:presLayoutVars>
      </dgm:prSet>
      <dgm:spPr/>
    </dgm:pt>
    <dgm:pt modelId="{A0502637-2651-4BED-8E63-A20FE0239403}" type="pres">
      <dgm:prSet presAssocID="{B7D1DF69-5AE6-4460-B292-00104FD79AC2}" presName="rootConnector" presStyleLbl="node2" presStyleIdx="0" presStyleCnt="3"/>
      <dgm:spPr/>
    </dgm:pt>
    <dgm:pt modelId="{E04D2097-34DD-4A38-8AFE-9E4C3BFF1AFF}" type="pres">
      <dgm:prSet presAssocID="{B7D1DF69-5AE6-4460-B292-00104FD79AC2}" presName="hierChild4" presStyleCnt="0"/>
      <dgm:spPr/>
    </dgm:pt>
    <dgm:pt modelId="{44CD2AD3-0F9F-4D27-A06F-75E73A066F62}" type="pres">
      <dgm:prSet presAssocID="{2BE68417-55E9-457C-83C8-51D3BBE60432}" presName="Name64" presStyleLbl="parChTrans1D3" presStyleIdx="0" presStyleCnt="6"/>
      <dgm:spPr/>
    </dgm:pt>
    <dgm:pt modelId="{3E021233-632B-4DA5-A703-C24D1B146DA9}" type="pres">
      <dgm:prSet presAssocID="{CE6C6F2F-0669-46D0-8F93-AEC7BF281EA5}" presName="hierRoot2" presStyleCnt="0">
        <dgm:presLayoutVars>
          <dgm:hierBranch val="init"/>
        </dgm:presLayoutVars>
      </dgm:prSet>
      <dgm:spPr/>
    </dgm:pt>
    <dgm:pt modelId="{752AF6ED-F6C8-493C-8C71-D7677EAFEF99}" type="pres">
      <dgm:prSet presAssocID="{CE6C6F2F-0669-46D0-8F93-AEC7BF281EA5}" presName="rootComposite" presStyleCnt="0"/>
      <dgm:spPr/>
    </dgm:pt>
    <dgm:pt modelId="{BA80E06A-C7CD-4208-AF65-2CEF63F62F93}" type="pres">
      <dgm:prSet presAssocID="{CE6C6F2F-0669-46D0-8F93-AEC7BF281EA5}" presName="rootText" presStyleLbl="node3" presStyleIdx="0" presStyleCnt="6">
        <dgm:presLayoutVars>
          <dgm:chPref val="3"/>
        </dgm:presLayoutVars>
      </dgm:prSet>
      <dgm:spPr/>
    </dgm:pt>
    <dgm:pt modelId="{C776C921-77F0-46FD-9636-B5E985F5AC4E}" type="pres">
      <dgm:prSet presAssocID="{CE6C6F2F-0669-46D0-8F93-AEC7BF281EA5}" presName="rootConnector" presStyleLbl="node3" presStyleIdx="0" presStyleCnt="6"/>
      <dgm:spPr/>
    </dgm:pt>
    <dgm:pt modelId="{772569FC-A1FA-476E-9BD1-7B599D2FB696}" type="pres">
      <dgm:prSet presAssocID="{CE6C6F2F-0669-46D0-8F93-AEC7BF281EA5}" presName="hierChild4" presStyleCnt="0"/>
      <dgm:spPr/>
    </dgm:pt>
    <dgm:pt modelId="{6B859FC6-BEA0-4FED-953F-2F6B1AB65C17}" type="pres">
      <dgm:prSet presAssocID="{CE6C6F2F-0669-46D0-8F93-AEC7BF281EA5}" presName="hierChild5" presStyleCnt="0"/>
      <dgm:spPr/>
    </dgm:pt>
    <dgm:pt modelId="{552F9FB3-C5CA-4677-92D4-7D49CC7C885F}" type="pres">
      <dgm:prSet presAssocID="{50A3E14A-EF47-4087-9470-27E8B5D58559}" presName="Name64" presStyleLbl="parChTrans1D3" presStyleIdx="1" presStyleCnt="6"/>
      <dgm:spPr/>
    </dgm:pt>
    <dgm:pt modelId="{56EB22DD-E345-4DE4-B763-47853C5C93BD}" type="pres">
      <dgm:prSet presAssocID="{9ADE7B84-AD86-4B0E-8109-47CA6CC15FBF}" presName="hierRoot2" presStyleCnt="0">
        <dgm:presLayoutVars>
          <dgm:hierBranch val="init"/>
        </dgm:presLayoutVars>
      </dgm:prSet>
      <dgm:spPr/>
    </dgm:pt>
    <dgm:pt modelId="{E4DABF59-2651-4A34-85DB-B3EC8949F3EF}" type="pres">
      <dgm:prSet presAssocID="{9ADE7B84-AD86-4B0E-8109-47CA6CC15FBF}" presName="rootComposite" presStyleCnt="0"/>
      <dgm:spPr/>
    </dgm:pt>
    <dgm:pt modelId="{AC44125F-180C-4FB5-92C2-1922E76D82A2}" type="pres">
      <dgm:prSet presAssocID="{9ADE7B84-AD86-4B0E-8109-47CA6CC15FBF}" presName="rootText" presStyleLbl="node3" presStyleIdx="1" presStyleCnt="6">
        <dgm:presLayoutVars>
          <dgm:chPref val="3"/>
        </dgm:presLayoutVars>
      </dgm:prSet>
      <dgm:spPr/>
    </dgm:pt>
    <dgm:pt modelId="{8C54067A-F9F2-4C47-A0DB-4AE6BFCB734C}" type="pres">
      <dgm:prSet presAssocID="{9ADE7B84-AD86-4B0E-8109-47CA6CC15FBF}" presName="rootConnector" presStyleLbl="node3" presStyleIdx="1" presStyleCnt="6"/>
      <dgm:spPr/>
    </dgm:pt>
    <dgm:pt modelId="{A2D98312-DC44-4D7B-8EF6-821AD2F62328}" type="pres">
      <dgm:prSet presAssocID="{9ADE7B84-AD86-4B0E-8109-47CA6CC15FBF}" presName="hierChild4" presStyleCnt="0"/>
      <dgm:spPr/>
    </dgm:pt>
    <dgm:pt modelId="{3FB31D7E-1382-4E27-93E0-0ADB5067D5BA}" type="pres">
      <dgm:prSet presAssocID="{9ADE7B84-AD86-4B0E-8109-47CA6CC15FBF}" presName="hierChild5" presStyleCnt="0"/>
      <dgm:spPr/>
    </dgm:pt>
    <dgm:pt modelId="{614BB5F1-B38B-4527-B904-9D365F9C6C6D}" type="pres">
      <dgm:prSet presAssocID="{B7D1DF69-5AE6-4460-B292-00104FD79AC2}" presName="hierChild5" presStyleCnt="0"/>
      <dgm:spPr/>
    </dgm:pt>
    <dgm:pt modelId="{9B5A33E9-83D0-491A-8428-F06FDF3A0E52}" type="pres">
      <dgm:prSet presAssocID="{55B76395-F6F0-4747-B873-C5EB7189B1E4}" presName="Name64" presStyleLbl="parChTrans1D2" presStyleIdx="1" presStyleCnt="3"/>
      <dgm:spPr/>
    </dgm:pt>
    <dgm:pt modelId="{A548F006-4C79-4B9C-A5B3-A4D69B50CB5C}" type="pres">
      <dgm:prSet presAssocID="{0C18AEE3-5FDD-4FD0-A1B6-F32A8664C437}" presName="hierRoot2" presStyleCnt="0">
        <dgm:presLayoutVars>
          <dgm:hierBranch val="init"/>
        </dgm:presLayoutVars>
      </dgm:prSet>
      <dgm:spPr/>
    </dgm:pt>
    <dgm:pt modelId="{53C3D717-21E7-4E98-90C1-F5CCC9FF4FC2}" type="pres">
      <dgm:prSet presAssocID="{0C18AEE3-5FDD-4FD0-A1B6-F32A8664C437}" presName="rootComposite" presStyleCnt="0"/>
      <dgm:spPr/>
    </dgm:pt>
    <dgm:pt modelId="{8F8391FF-BBC2-4092-B36E-4A7201D95FFF}" type="pres">
      <dgm:prSet presAssocID="{0C18AEE3-5FDD-4FD0-A1B6-F32A8664C437}" presName="rootText" presStyleLbl="node2" presStyleIdx="1" presStyleCnt="3">
        <dgm:presLayoutVars>
          <dgm:chPref val="3"/>
        </dgm:presLayoutVars>
      </dgm:prSet>
      <dgm:spPr/>
    </dgm:pt>
    <dgm:pt modelId="{C945671D-D42D-46E7-A6BF-98AF4B373B6F}" type="pres">
      <dgm:prSet presAssocID="{0C18AEE3-5FDD-4FD0-A1B6-F32A8664C437}" presName="rootConnector" presStyleLbl="node2" presStyleIdx="1" presStyleCnt="3"/>
      <dgm:spPr/>
    </dgm:pt>
    <dgm:pt modelId="{766F035D-E772-49C8-8641-20B7D0FA898B}" type="pres">
      <dgm:prSet presAssocID="{0C18AEE3-5FDD-4FD0-A1B6-F32A8664C437}" presName="hierChild4" presStyleCnt="0"/>
      <dgm:spPr/>
    </dgm:pt>
    <dgm:pt modelId="{32A38630-CF27-4588-BF71-BED4A9D8CF1C}" type="pres">
      <dgm:prSet presAssocID="{E31E6DD9-D4F4-4925-9C12-861714F2B631}" presName="Name64" presStyleLbl="parChTrans1D3" presStyleIdx="2" presStyleCnt="6"/>
      <dgm:spPr/>
    </dgm:pt>
    <dgm:pt modelId="{B10A259A-0785-4618-BB03-82CB33345FA2}" type="pres">
      <dgm:prSet presAssocID="{AAE9FB8E-94C8-4A4F-9F7F-246ACFEFE677}" presName="hierRoot2" presStyleCnt="0">
        <dgm:presLayoutVars>
          <dgm:hierBranch val="init"/>
        </dgm:presLayoutVars>
      </dgm:prSet>
      <dgm:spPr/>
    </dgm:pt>
    <dgm:pt modelId="{0EAB4980-82BF-4705-A6FE-303234E1C841}" type="pres">
      <dgm:prSet presAssocID="{AAE9FB8E-94C8-4A4F-9F7F-246ACFEFE677}" presName="rootComposite" presStyleCnt="0"/>
      <dgm:spPr/>
    </dgm:pt>
    <dgm:pt modelId="{184D1205-7779-497A-BEE9-AA86799C0A95}" type="pres">
      <dgm:prSet presAssocID="{AAE9FB8E-94C8-4A4F-9F7F-246ACFEFE677}" presName="rootText" presStyleLbl="node3" presStyleIdx="2" presStyleCnt="6">
        <dgm:presLayoutVars>
          <dgm:chPref val="3"/>
        </dgm:presLayoutVars>
      </dgm:prSet>
      <dgm:spPr/>
    </dgm:pt>
    <dgm:pt modelId="{A6751114-25A9-4975-98FA-CDC4B51AE672}" type="pres">
      <dgm:prSet presAssocID="{AAE9FB8E-94C8-4A4F-9F7F-246ACFEFE677}" presName="rootConnector" presStyleLbl="node3" presStyleIdx="2" presStyleCnt="6"/>
      <dgm:spPr/>
    </dgm:pt>
    <dgm:pt modelId="{4EB849C7-77FB-42A6-8AF5-D777AECE1321}" type="pres">
      <dgm:prSet presAssocID="{AAE9FB8E-94C8-4A4F-9F7F-246ACFEFE677}" presName="hierChild4" presStyleCnt="0"/>
      <dgm:spPr/>
    </dgm:pt>
    <dgm:pt modelId="{A647C521-6818-4E48-9CAA-816F40A14DA3}" type="pres">
      <dgm:prSet presAssocID="{AAE9FB8E-94C8-4A4F-9F7F-246ACFEFE677}" presName="hierChild5" presStyleCnt="0"/>
      <dgm:spPr/>
    </dgm:pt>
    <dgm:pt modelId="{5BDB65BF-A6D3-42BA-B0D0-0B420EC1F384}" type="pres">
      <dgm:prSet presAssocID="{BCF408C6-33BD-46B1-A86E-96540E2AB88C}" presName="Name64" presStyleLbl="parChTrans1D3" presStyleIdx="3" presStyleCnt="6"/>
      <dgm:spPr/>
    </dgm:pt>
    <dgm:pt modelId="{1B6234F4-E1A8-4668-9DA3-C996967B063F}" type="pres">
      <dgm:prSet presAssocID="{DE363C47-1004-4775-9789-F2F06F3CEBC7}" presName="hierRoot2" presStyleCnt="0">
        <dgm:presLayoutVars>
          <dgm:hierBranch val="init"/>
        </dgm:presLayoutVars>
      </dgm:prSet>
      <dgm:spPr/>
    </dgm:pt>
    <dgm:pt modelId="{E3E11B4B-85B5-4E00-BEEC-93EE037ABAA7}" type="pres">
      <dgm:prSet presAssocID="{DE363C47-1004-4775-9789-F2F06F3CEBC7}" presName="rootComposite" presStyleCnt="0"/>
      <dgm:spPr/>
    </dgm:pt>
    <dgm:pt modelId="{184D9314-0526-4F29-B769-411CFF4207DD}" type="pres">
      <dgm:prSet presAssocID="{DE363C47-1004-4775-9789-F2F06F3CEBC7}" presName="rootText" presStyleLbl="node3" presStyleIdx="3" presStyleCnt="6">
        <dgm:presLayoutVars>
          <dgm:chPref val="3"/>
        </dgm:presLayoutVars>
      </dgm:prSet>
      <dgm:spPr/>
    </dgm:pt>
    <dgm:pt modelId="{78874869-EDB1-4C6B-9AA8-08D036B3FA3A}" type="pres">
      <dgm:prSet presAssocID="{DE363C47-1004-4775-9789-F2F06F3CEBC7}" presName="rootConnector" presStyleLbl="node3" presStyleIdx="3" presStyleCnt="6"/>
      <dgm:spPr/>
    </dgm:pt>
    <dgm:pt modelId="{5B67E531-FB9A-4F4A-9C1F-B24809DCBDFB}" type="pres">
      <dgm:prSet presAssocID="{DE363C47-1004-4775-9789-F2F06F3CEBC7}" presName="hierChild4" presStyleCnt="0"/>
      <dgm:spPr/>
    </dgm:pt>
    <dgm:pt modelId="{122E7019-9AB9-4571-A720-E41B70397353}" type="pres">
      <dgm:prSet presAssocID="{DE363C47-1004-4775-9789-F2F06F3CEBC7}" presName="hierChild5" presStyleCnt="0"/>
      <dgm:spPr/>
    </dgm:pt>
    <dgm:pt modelId="{EB30F38C-630B-44FD-8184-61259A608BC5}" type="pres">
      <dgm:prSet presAssocID="{0C18AEE3-5FDD-4FD0-A1B6-F32A8664C437}" presName="hierChild5" presStyleCnt="0"/>
      <dgm:spPr/>
    </dgm:pt>
    <dgm:pt modelId="{3C008FB2-3D70-4060-B5C5-CFB3CEC3F1C6}" type="pres">
      <dgm:prSet presAssocID="{41016FE7-5DE9-4A80-9D0E-10A1160FEFCE}" presName="Name64" presStyleLbl="parChTrans1D2" presStyleIdx="2" presStyleCnt="3"/>
      <dgm:spPr/>
    </dgm:pt>
    <dgm:pt modelId="{3DAF4BB6-7D62-4B63-A344-CD844E486588}" type="pres">
      <dgm:prSet presAssocID="{11619C75-4E23-459F-9970-D21D51E4E2A0}" presName="hierRoot2" presStyleCnt="0">
        <dgm:presLayoutVars>
          <dgm:hierBranch val="init"/>
        </dgm:presLayoutVars>
      </dgm:prSet>
      <dgm:spPr/>
    </dgm:pt>
    <dgm:pt modelId="{258A2657-E2C4-49FB-B552-435BFA548FA8}" type="pres">
      <dgm:prSet presAssocID="{11619C75-4E23-459F-9970-D21D51E4E2A0}" presName="rootComposite" presStyleCnt="0"/>
      <dgm:spPr/>
    </dgm:pt>
    <dgm:pt modelId="{004CA471-AA8A-4846-BC54-E63104EACB63}" type="pres">
      <dgm:prSet presAssocID="{11619C75-4E23-459F-9970-D21D51E4E2A0}" presName="rootText" presStyleLbl="node2" presStyleIdx="2" presStyleCnt="3">
        <dgm:presLayoutVars>
          <dgm:chPref val="3"/>
        </dgm:presLayoutVars>
      </dgm:prSet>
      <dgm:spPr/>
    </dgm:pt>
    <dgm:pt modelId="{4AF803CC-CD85-4DE6-A342-FF60477DC4C2}" type="pres">
      <dgm:prSet presAssocID="{11619C75-4E23-459F-9970-D21D51E4E2A0}" presName="rootConnector" presStyleLbl="node2" presStyleIdx="2" presStyleCnt="3"/>
      <dgm:spPr/>
    </dgm:pt>
    <dgm:pt modelId="{2CBE153A-1212-4959-A1F4-3FC5F4DF3775}" type="pres">
      <dgm:prSet presAssocID="{11619C75-4E23-459F-9970-D21D51E4E2A0}" presName="hierChild4" presStyleCnt="0"/>
      <dgm:spPr/>
    </dgm:pt>
    <dgm:pt modelId="{636D4115-C123-419D-87DE-B5F4BA0C86C5}" type="pres">
      <dgm:prSet presAssocID="{20DFF403-F37E-4B5E-A768-0E86672B5D8B}" presName="Name64" presStyleLbl="parChTrans1D3" presStyleIdx="4" presStyleCnt="6"/>
      <dgm:spPr/>
    </dgm:pt>
    <dgm:pt modelId="{9FB017A2-8449-4D58-AAA3-7786C0058372}" type="pres">
      <dgm:prSet presAssocID="{A8C4041F-3E94-458C-9C1E-34532B2C4772}" presName="hierRoot2" presStyleCnt="0">
        <dgm:presLayoutVars>
          <dgm:hierBranch val="init"/>
        </dgm:presLayoutVars>
      </dgm:prSet>
      <dgm:spPr/>
    </dgm:pt>
    <dgm:pt modelId="{A629CC56-C39D-405B-80B1-88FC58C9FD90}" type="pres">
      <dgm:prSet presAssocID="{A8C4041F-3E94-458C-9C1E-34532B2C4772}" presName="rootComposite" presStyleCnt="0"/>
      <dgm:spPr/>
    </dgm:pt>
    <dgm:pt modelId="{0C9B4BF5-D579-45C4-A4D3-15724B7C3AFB}" type="pres">
      <dgm:prSet presAssocID="{A8C4041F-3E94-458C-9C1E-34532B2C4772}" presName="rootText" presStyleLbl="node3" presStyleIdx="4" presStyleCnt="6">
        <dgm:presLayoutVars>
          <dgm:chPref val="3"/>
        </dgm:presLayoutVars>
      </dgm:prSet>
      <dgm:spPr/>
    </dgm:pt>
    <dgm:pt modelId="{4A5CC861-FC45-4718-A8C1-67DA0ABDF43F}" type="pres">
      <dgm:prSet presAssocID="{A8C4041F-3E94-458C-9C1E-34532B2C4772}" presName="rootConnector" presStyleLbl="node3" presStyleIdx="4" presStyleCnt="6"/>
      <dgm:spPr/>
    </dgm:pt>
    <dgm:pt modelId="{42211FF2-C080-461C-A0D3-7164C99AD7BE}" type="pres">
      <dgm:prSet presAssocID="{A8C4041F-3E94-458C-9C1E-34532B2C4772}" presName="hierChild4" presStyleCnt="0"/>
      <dgm:spPr/>
    </dgm:pt>
    <dgm:pt modelId="{C896E7B8-03B3-46B2-AE61-0A0AF9F2BC58}" type="pres">
      <dgm:prSet presAssocID="{A8C4041F-3E94-458C-9C1E-34532B2C4772}" presName="hierChild5" presStyleCnt="0"/>
      <dgm:spPr/>
    </dgm:pt>
    <dgm:pt modelId="{040A2229-EF4B-4DC1-B135-22DEB7F81696}" type="pres">
      <dgm:prSet presAssocID="{3BA9C5D0-40CA-43E0-8745-21D9E39BDFAF}" presName="Name64" presStyleLbl="parChTrans1D3" presStyleIdx="5" presStyleCnt="6"/>
      <dgm:spPr/>
    </dgm:pt>
    <dgm:pt modelId="{AB73BE99-CFDF-4CA5-AB5E-880804589E9A}" type="pres">
      <dgm:prSet presAssocID="{EE4B6CA1-492B-4872-80B0-E35F1C64C95A}" presName="hierRoot2" presStyleCnt="0">
        <dgm:presLayoutVars>
          <dgm:hierBranch val="init"/>
        </dgm:presLayoutVars>
      </dgm:prSet>
      <dgm:spPr/>
    </dgm:pt>
    <dgm:pt modelId="{1174F352-5EB8-4BB1-9346-D7611AD1FE37}" type="pres">
      <dgm:prSet presAssocID="{EE4B6CA1-492B-4872-80B0-E35F1C64C95A}" presName="rootComposite" presStyleCnt="0"/>
      <dgm:spPr/>
    </dgm:pt>
    <dgm:pt modelId="{AA3863FB-E8B5-4670-9693-330300069663}" type="pres">
      <dgm:prSet presAssocID="{EE4B6CA1-492B-4872-80B0-E35F1C64C95A}" presName="rootText" presStyleLbl="node3" presStyleIdx="5" presStyleCnt="6">
        <dgm:presLayoutVars>
          <dgm:chPref val="3"/>
        </dgm:presLayoutVars>
      </dgm:prSet>
      <dgm:spPr/>
    </dgm:pt>
    <dgm:pt modelId="{B57B6792-0284-4258-94BE-00195EFFF815}" type="pres">
      <dgm:prSet presAssocID="{EE4B6CA1-492B-4872-80B0-E35F1C64C95A}" presName="rootConnector" presStyleLbl="node3" presStyleIdx="5" presStyleCnt="6"/>
      <dgm:spPr/>
    </dgm:pt>
    <dgm:pt modelId="{9C066132-0E4C-4C12-A57A-FC706DE3BBAB}" type="pres">
      <dgm:prSet presAssocID="{EE4B6CA1-492B-4872-80B0-E35F1C64C95A}" presName="hierChild4" presStyleCnt="0"/>
      <dgm:spPr/>
    </dgm:pt>
    <dgm:pt modelId="{52969BF7-AB6A-4944-9F21-86BE7569FCB5}" type="pres">
      <dgm:prSet presAssocID="{EE4B6CA1-492B-4872-80B0-E35F1C64C95A}" presName="hierChild5" presStyleCnt="0"/>
      <dgm:spPr/>
    </dgm:pt>
    <dgm:pt modelId="{D815A21E-D86F-4062-A9AB-0D4BD6FC63AC}" type="pres">
      <dgm:prSet presAssocID="{11619C75-4E23-459F-9970-D21D51E4E2A0}" presName="hierChild5" presStyleCnt="0"/>
      <dgm:spPr/>
    </dgm:pt>
    <dgm:pt modelId="{D778447B-2738-4303-91DB-64344C34A3EA}" type="pres">
      <dgm:prSet presAssocID="{78B4D104-11CA-4BA5-8C02-FFB593728D0F}" presName="hierChild3" presStyleCnt="0"/>
      <dgm:spPr/>
    </dgm:pt>
  </dgm:ptLst>
  <dgm:cxnLst>
    <dgm:cxn modelId="{224B9E00-2F68-4F3D-A8E4-5FB9B22A5AE4}" type="presOf" srcId="{11619C75-4E23-459F-9970-D21D51E4E2A0}" destId="{4AF803CC-CD85-4DE6-A342-FF60477DC4C2}" srcOrd="1" destOrd="0" presId="urn:microsoft.com/office/officeart/2009/3/layout/HorizontalOrganizationChart"/>
    <dgm:cxn modelId="{2B7CBD01-B4F5-4CB8-B1B2-0D76B212C861}" type="presOf" srcId="{11619C75-4E23-459F-9970-D21D51E4E2A0}" destId="{004CA471-AA8A-4846-BC54-E63104EACB63}" srcOrd="0" destOrd="0" presId="urn:microsoft.com/office/officeart/2009/3/layout/HorizontalOrganizationChart"/>
    <dgm:cxn modelId="{B631DB07-472F-499D-8D86-29D0178D21BB}" type="presOf" srcId="{0C18AEE3-5FDD-4FD0-A1B6-F32A8664C437}" destId="{8F8391FF-BBC2-4092-B36E-4A7201D95FFF}" srcOrd="0" destOrd="0" presId="urn:microsoft.com/office/officeart/2009/3/layout/HorizontalOrganizationChart"/>
    <dgm:cxn modelId="{4A3E1C08-2B55-437D-8D86-56B8FF07EFC6}" type="presOf" srcId="{A8C4041F-3E94-458C-9C1E-34532B2C4772}" destId="{4A5CC861-FC45-4718-A8C1-67DA0ABDF43F}" srcOrd="1" destOrd="0" presId="urn:microsoft.com/office/officeart/2009/3/layout/HorizontalOrganizationChart"/>
    <dgm:cxn modelId="{3377B113-E396-4C45-9184-ECE45D60F3EB}" type="presOf" srcId="{9ADE7B84-AD86-4B0E-8109-47CA6CC15FBF}" destId="{8C54067A-F9F2-4C47-A0DB-4AE6BFCB734C}" srcOrd="1" destOrd="0" presId="urn:microsoft.com/office/officeart/2009/3/layout/HorizontalOrganizationChart"/>
    <dgm:cxn modelId="{CCCD7014-6AE5-449F-B383-1ED17F2C3697}" type="presOf" srcId="{A8C4041F-3E94-458C-9C1E-34532B2C4772}" destId="{0C9B4BF5-D579-45C4-A4D3-15724B7C3AFB}" srcOrd="0" destOrd="0" presId="urn:microsoft.com/office/officeart/2009/3/layout/HorizontalOrganizationChart"/>
    <dgm:cxn modelId="{E633CC14-89DB-40A3-9F1E-62DCCC1893A7}" type="presOf" srcId="{B7D1DF69-5AE6-4460-B292-00104FD79AC2}" destId="{A0502637-2651-4BED-8E63-A20FE0239403}" srcOrd="1" destOrd="0" presId="urn:microsoft.com/office/officeart/2009/3/layout/HorizontalOrganizationChart"/>
    <dgm:cxn modelId="{16565323-926B-47D3-89BD-044F960A972F}" type="presOf" srcId="{CE6C6F2F-0669-46D0-8F93-AEC7BF281EA5}" destId="{BA80E06A-C7CD-4208-AF65-2CEF63F62F93}" srcOrd="0" destOrd="0" presId="urn:microsoft.com/office/officeart/2009/3/layout/HorizontalOrganizationChart"/>
    <dgm:cxn modelId="{7B02C926-F7C6-466C-B8F7-220297381BAA}" type="presOf" srcId="{B7D1DF69-5AE6-4460-B292-00104FD79AC2}" destId="{6B359513-DBDF-4595-8A03-567A3EC01426}" srcOrd="0" destOrd="0" presId="urn:microsoft.com/office/officeart/2009/3/layout/HorizontalOrganizationChart"/>
    <dgm:cxn modelId="{36312B28-1264-4244-962A-AC9B62A0D13C}" type="presOf" srcId="{1F8771A3-20B2-4827-9756-7DA05F749B6B}" destId="{E643CBDE-04F7-4B95-A62F-82E9053A0D0F}" srcOrd="0" destOrd="0" presId="urn:microsoft.com/office/officeart/2009/3/layout/HorizontalOrganizationChart"/>
    <dgm:cxn modelId="{6FEF5928-210A-4D96-8B37-FE4C48812810}" type="presOf" srcId="{BCF408C6-33BD-46B1-A86E-96540E2AB88C}" destId="{5BDB65BF-A6D3-42BA-B0D0-0B420EC1F384}" srcOrd="0" destOrd="0" presId="urn:microsoft.com/office/officeart/2009/3/layout/HorizontalOrganizationChart"/>
    <dgm:cxn modelId="{557FFF2C-0D99-4E96-B0A6-2FDCFC4F243D}" type="presOf" srcId="{20DFF403-F37E-4B5E-A768-0E86672B5D8B}" destId="{636D4115-C123-419D-87DE-B5F4BA0C86C5}" srcOrd="0" destOrd="0" presId="urn:microsoft.com/office/officeart/2009/3/layout/HorizontalOrganizationChart"/>
    <dgm:cxn modelId="{0E0F8735-0916-4EF4-A690-B4EDAABB8990}" type="presOf" srcId="{78B4D104-11CA-4BA5-8C02-FFB593728D0F}" destId="{4EE7DEC9-E705-4067-8708-570D874AE139}" srcOrd="0" destOrd="0" presId="urn:microsoft.com/office/officeart/2009/3/layout/HorizontalOrganizationChart"/>
    <dgm:cxn modelId="{87423639-2A04-43AA-998C-3C7E13D2C4EC}" srcId="{B7D1DF69-5AE6-4460-B292-00104FD79AC2}" destId="{9ADE7B84-AD86-4B0E-8109-47CA6CC15FBF}" srcOrd="1" destOrd="0" parTransId="{50A3E14A-EF47-4087-9470-27E8B5D58559}" sibTransId="{67F65D17-04C2-4DC5-BF88-8573BCE88764}"/>
    <dgm:cxn modelId="{FFD0085C-55C5-4446-BC9B-FA9AF5924842}" type="presOf" srcId="{55B76395-F6F0-4747-B873-C5EB7189B1E4}" destId="{9B5A33E9-83D0-491A-8428-F06FDF3A0E52}" srcOrd="0" destOrd="0" presId="urn:microsoft.com/office/officeart/2009/3/layout/HorizontalOrganizationChart"/>
    <dgm:cxn modelId="{1D56AE65-3484-4FD4-A30B-F06EC1F61FA7}" srcId="{78B4D104-11CA-4BA5-8C02-FFB593728D0F}" destId="{0C18AEE3-5FDD-4FD0-A1B6-F32A8664C437}" srcOrd="1" destOrd="0" parTransId="{55B76395-F6F0-4747-B873-C5EB7189B1E4}" sibTransId="{4434BAFF-321E-4BA3-AFAD-110FCBA8E4B0}"/>
    <dgm:cxn modelId="{072B6A66-CC9B-42BE-9E22-1DE4EB1FB4FC}" type="presOf" srcId="{CE6C6F2F-0669-46D0-8F93-AEC7BF281EA5}" destId="{C776C921-77F0-46FD-9636-B5E985F5AC4E}" srcOrd="1" destOrd="0" presId="urn:microsoft.com/office/officeart/2009/3/layout/HorizontalOrganizationChart"/>
    <dgm:cxn modelId="{A05AD467-1AB4-457D-95A7-B377130C4D68}" type="presOf" srcId="{0C18AEE3-5FDD-4FD0-A1B6-F32A8664C437}" destId="{C945671D-D42D-46E7-A6BF-98AF4B373B6F}" srcOrd="1" destOrd="0" presId="urn:microsoft.com/office/officeart/2009/3/layout/HorizontalOrganizationChart"/>
    <dgm:cxn modelId="{C2EE0D70-B2F5-4DBD-960C-A6A6B3D47336}" type="presOf" srcId="{DE363C47-1004-4775-9789-F2F06F3CEBC7}" destId="{184D9314-0526-4F29-B769-411CFF4207DD}" srcOrd="0" destOrd="0" presId="urn:microsoft.com/office/officeart/2009/3/layout/HorizontalOrganizationChart"/>
    <dgm:cxn modelId="{7CC3CC70-52AD-412F-9808-8308629B3289}" type="presOf" srcId="{C230844E-D01D-4550-9707-445E6405C261}" destId="{01494EAF-2EF2-4209-AE2F-5255240A88E6}" srcOrd="0" destOrd="0" presId="urn:microsoft.com/office/officeart/2009/3/layout/HorizontalOrganizationChart"/>
    <dgm:cxn modelId="{B8D05957-E218-4FC3-B789-95BDBED14687}" type="presOf" srcId="{9ADE7B84-AD86-4B0E-8109-47CA6CC15FBF}" destId="{AC44125F-180C-4FB5-92C2-1922E76D82A2}" srcOrd="0" destOrd="0" presId="urn:microsoft.com/office/officeart/2009/3/layout/HorizontalOrganizationChart"/>
    <dgm:cxn modelId="{5EFE577F-D086-4B50-97F8-E047EFC326ED}" type="presOf" srcId="{2BE68417-55E9-457C-83C8-51D3BBE60432}" destId="{44CD2AD3-0F9F-4D27-A06F-75E73A066F62}" srcOrd="0" destOrd="0" presId="urn:microsoft.com/office/officeart/2009/3/layout/HorizontalOrganizationChart"/>
    <dgm:cxn modelId="{5C097582-88CA-4D29-9957-CFB26BDE3624}" type="presOf" srcId="{41016FE7-5DE9-4A80-9D0E-10A1160FEFCE}" destId="{3C008FB2-3D70-4060-B5C5-CFB3CEC3F1C6}" srcOrd="0" destOrd="0" presId="urn:microsoft.com/office/officeart/2009/3/layout/HorizontalOrganizationChart"/>
    <dgm:cxn modelId="{5E97D783-1D8B-4EDA-9D3B-FB82489548E4}" type="presOf" srcId="{DE363C47-1004-4775-9789-F2F06F3CEBC7}" destId="{78874869-EDB1-4C6B-9AA8-08D036B3FA3A}" srcOrd="1" destOrd="0" presId="urn:microsoft.com/office/officeart/2009/3/layout/HorizontalOrganizationChart"/>
    <dgm:cxn modelId="{7CEC1490-5985-41C8-870E-51D4CB497C87}" srcId="{0C18AEE3-5FDD-4FD0-A1B6-F32A8664C437}" destId="{DE363C47-1004-4775-9789-F2F06F3CEBC7}" srcOrd="1" destOrd="0" parTransId="{BCF408C6-33BD-46B1-A86E-96540E2AB88C}" sibTransId="{B5CA99B4-BA7E-40D9-9E00-69D1841532F3}"/>
    <dgm:cxn modelId="{30608B9C-48BC-4E98-9CE0-48876630A06F}" type="presOf" srcId="{78B4D104-11CA-4BA5-8C02-FFB593728D0F}" destId="{5D404EB7-C52A-45EE-9240-274643BE04E9}" srcOrd="1" destOrd="0" presId="urn:microsoft.com/office/officeart/2009/3/layout/HorizontalOrganizationChart"/>
    <dgm:cxn modelId="{FDF8219E-E571-4FEE-ADBB-B9C752790CDB}" type="presOf" srcId="{AAE9FB8E-94C8-4A4F-9F7F-246ACFEFE677}" destId="{A6751114-25A9-4975-98FA-CDC4B51AE672}" srcOrd="1" destOrd="0" presId="urn:microsoft.com/office/officeart/2009/3/layout/HorizontalOrganizationChart"/>
    <dgm:cxn modelId="{CA97E39F-CD70-4431-8C4B-2D7D8DCA295C}" srcId="{78B4D104-11CA-4BA5-8C02-FFB593728D0F}" destId="{B7D1DF69-5AE6-4460-B292-00104FD79AC2}" srcOrd="0" destOrd="0" parTransId="{1F8771A3-20B2-4827-9756-7DA05F749B6B}" sibTransId="{26EAA23B-55B7-4F94-A74C-FB7F9EA72444}"/>
    <dgm:cxn modelId="{D572FF9F-5F67-478A-99D2-7A0F0BCC1620}" srcId="{78B4D104-11CA-4BA5-8C02-FFB593728D0F}" destId="{11619C75-4E23-459F-9970-D21D51E4E2A0}" srcOrd="2" destOrd="0" parTransId="{41016FE7-5DE9-4A80-9D0E-10A1160FEFCE}" sibTransId="{5B13C15A-562C-41B7-AB0F-42485DBE1926}"/>
    <dgm:cxn modelId="{011BA7A1-F2F3-4769-B952-DD7AFCB3EF8F}" srcId="{11619C75-4E23-459F-9970-D21D51E4E2A0}" destId="{A8C4041F-3E94-458C-9C1E-34532B2C4772}" srcOrd="0" destOrd="0" parTransId="{20DFF403-F37E-4B5E-A768-0E86672B5D8B}" sibTransId="{5CE361DF-FEAF-4E09-ABE7-BBE290024672}"/>
    <dgm:cxn modelId="{35B31DB7-CD17-4D86-A35B-747EA632C38A}" srcId="{B7D1DF69-5AE6-4460-B292-00104FD79AC2}" destId="{CE6C6F2F-0669-46D0-8F93-AEC7BF281EA5}" srcOrd="0" destOrd="0" parTransId="{2BE68417-55E9-457C-83C8-51D3BBE60432}" sibTransId="{148232D8-EE36-4D1A-95D0-6111F9068432}"/>
    <dgm:cxn modelId="{67E22EC8-F5FB-40C8-8166-64052777A885}" srcId="{0C18AEE3-5FDD-4FD0-A1B6-F32A8664C437}" destId="{AAE9FB8E-94C8-4A4F-9F7F-246ACFEFE677}" srcOrd="0" destOrd="0" parTransId="{E31E6DD9-D4F4-4925-9C12-861714F2B631}" sibTransId="{1F36295B-C537-44FF-921B-9D60C986DBE8}"/>
    <dgm:cxn modelId="{266328D1-6A69-4788-A86A-0B0414CEBD23}" type="presOf" srcId="{AAE9FB8E-94C8-4A4F-9F7F-246ACFEFE677}" destId="{184D1205-7779-497A-BEE9-AA86799C0A95}" srcOrd="0" destOrd="0" presId="urn:microsoft.com/office/officeart/2009/3/layout/HorizontalOrganizationChart"/>
    <dgm:cxn modelId="{7B8C8AE1-8800-4EFF-AF92-5F0E5DED166E}" type="presOf" srcId="{EE4B6CA1-492B-4872-80B0-E35F1C64C95A}" destId="{B57B6792-0284-4258-94BE-00195EFFF815}" srcOrd="1" destOrd="0" presId="urn:microsoft.com/office/officeart/2009/3/layout/HorizontalOrganizationChart"/>
    <dgm:cxn modelId="{8061E3E2-71F4-4218-81C0-76B00F4AF153}" srcId="{11619C75-4E23-459F-9970-D21D51E4E2A0}" destId="{EE4B6CA1-492B-4872-80B0-E35F1C64C95A}" srcOrd="1" destOrd="0" parTransId="{3BA9C5D0-40CA-43E0-8745-21D9E39BDFAF}" sibTransId="{1C8E9006-7A15-4233-A027-C5B87B98EA1B}"/>
    <dgm:cxn modelId="{079A33E3-A178-404B-885B-A75B4045274C}" srcId="{C230844E-D01D-4550-9707-445E6405C261}" destId="{78B4D104-11CA-4BA5-8C02-FFB593728D0F}" srcOrd="0" destOrd="0" parTransId="{3CFB96A3-87A5-4CB5-A5E6-F39F95054357}" sibTransId="{DBDEC340-8FE9-4578-8B20-0A064129EA7E}"/>
    <dgm:cxn modelId="{0103FBE3-C63A-405A-859F-7EEE7EC08889}" type="presOf" srcId="{3BA9C5D0-40CA-43E0-8745-21D9E39BDFAF}" destId="{040A2229-EF4B-4DC1-B135-22DEB7F81696}" srcOrd="0" destOrd="0" presId="urn:microsoft.com/office/officeart/2009/3/layout/HorizontalOrganizationChart"/>
    <dgm:cxn modelId="{34BE7EE4-D7CB-4AB1-A347-9DF0FA41D1CB}" type="presOf" srcId="{50A3E14A-EF47-4087-9470-27E8B5D58559}" destId="{552F9FB3-C5CA-4677-92D4-7D49CC7C885F}" srcOrd="0" destOrd="0" presId="urn:microsoft.com/office/officeart/2009/3/layout/HorizontalOrganizationChart"/>
    <dgm:cxn modelId="{072810E9-4FF7-45CE-B49E-0679A97AD1CF}" type="presOf" srcId="{EE4B6CA1-492B-4872-80B0-E35F1C64C95A}" destId="{AA3863FB-E8B5-4670-9693-330300069663}" srcOrd="0" destOrd="0" presId="urn:microsoft.com/office/officeart/2009/3/layout/HorizontalOrganizationChart"/>
    <dgm:cxn modelId="{F45002FA-E83F-4248-A664-5B3C1EB8581B}" type="presOf" srcId="{E31E6DD9-D4F4-4925-9C12-861714F2B631}" destId="{32A38630-CF27-4588-BF71-BED4A9D8CF1C}" srcOrd="0" destOrd="0" presId="urn:microsoft.com/office/officeart/2009/3/layout/HorizontalOrganizationChart"/>
    <dgm:cxn modelId="{7C2964BD-4933-43E9-BB2E-F7C4713F7ACA}" type="presParOf" srcId="{01494EAF-2EF2-4209-AE2F-5255240A88E6}" destId="{610841ED-5F79-4DDB-869D-A51FE17761E4}" srcOrd="0" destOrd="0" presId="urn:microsoft.com/office/officeart/2009/3/layout/HorizontalOrganizationChart"/>
    <dgm:cxn modelId="{F1712CF9-0FA5-4140-B0C7-3CAB9312663A}" type="presParOf" srcId="{610841ED-5F79-4DDB-869D-A51FE17761E4}" destId="{3BE7C82A-1404-49EC-8DF8-3AA35E60C4B3}" srcOrd="0" destOrd="0" presId="urn:microsoft.com/office/officeart/2009/3/layout/HorizontalOrganizationChart"/>
    <dgm:cxn modelId="{EF3750A5-A245-4F47-BCCF-39F56685CD2B}" type="presParOf" srcId="{3BE7C82A-1404-49EC-8DF8-3AA35E60C4B3}" destId="{4EE7DEC9-E705-4067-8708-570D874AE139}" srcOrd="0" destOrd="0" presId="urn:microsoft.com/office/officeart/2009/3/layout/HorizontalOrganizationChart"/>
    <dgm:cxn modelId="{D0CF0C06-BD97-4800-8A6E-D814C3F19245}" type="presParOf" srcId="{3BE7C82A-1404-49EC-8DF8-3AA35E60C4B3}" destId="{5D404EB7-C52A-45EE-9240-274643BE04E9}" srcOrd="1" destOrd="0" presId="urn:microsoft.com/office/officeart/2009/3/layout/HorizontalOrganizationChart"/>
    <dgm:cxn modelId="{6127E40B-06CA-4A4C-917C-AAAA41B15FD7}" type="presParOf" srcId="{610841ED-5F79-4DDB-869D-A51FE17761E4}" destId="{34D77B7E-B1CD-43C6-A714-CBB9EC094396}" srcOrd="1" destOrd="0" presId="urn:microsoft.com/office/officeart/2009/3/layout/HorizontalOrganizationChart"/>
    <dgm:cxn modelId="{BC347C7A-FA81-4443-87B8-BB164FAFA677}" type="presParOf" srcId="{34D77B7E-B1CD-43C6-A714-CBB9EC094396}" destId="{E643CBDE-04F7-4B95-A62F-82E9053A0D0F}" srcOrd="0" destOrd="0" presId="urn:microsoft.com/office/officeart/2009/3/layout/HorizontalOrganizationChart"/>
    <dgm:cxn modelId="{FFACC177-5244-491F-94F5-257A91474B91}" type="presParOf" srcId="{34D77B7E-B1CD-43C6-A714-CBB9EC094396}" destId="{8C9375F2-4D4B-4C77-A7EE-46C8770CE6C6}" srcOrd="1" destOrd="0" presId="urn:microsoft.com/office/officeart/2009/3/layout/HorizontalOrganizationChart"/>
    <dgm:cxn modelId="{B964DA9A-AF9F-4704-BFF7-29DFFC6402D5}" type="presParOf" srcId="{8C9375F2-4D4B-4C77-A7EE-46C8770CE6C6}" destId="{BF551056-6447-4EE3-90F8-562ED4D70050}" srcOrd="0" destOrd="0" presId="urn:microsoft.com/office/officeart/2009/3/layout/HorizontalOrganizationChart"/>
    <dgm:cxn modelId="{266176D0-3132-4812-9634-50CD3AAE7375}" type="presParOf" srcId="{BF551056-6447-4EE3-90F8-562ED4D70050}" destId="{6B359513-DBDF-4595-8A03-567A3EC01426}" srcOrd="0" destOrd="0" presId="urn:microsoft.com/office/officeart/2009/3/layout/HorizontalOrganizationChart"/>
    <dgm:cxn modelId="{561E0988-914E-4EAC-B71B-1DF401A6F19F}" type="presParOf" srcId="{BF551056-6447-4EE3-90F8-562ED4D70050}" destId="{A0502637-2651-4BED-8E63-A20FE0239403}" srcOrd="1" destOrd="0" presId="urn:microsoft.com/office/officeart/2009/3/layout/HorizontalOrganizationChart"/>
    <dgm:cxn modelId="{7EAE6904-7B0D-4253-B4E5-208129544B7A}" type="presParOf" srcId="{8C9375F2-4D4B-4C77-A7EE-46C8770CE6C6}" destId="{E04D2097-34DD-4A38-8AFE-9E4C3BFF1AFF}" srcOrd="1" destOrd="0" presId="urn:microsoft.com/office/officeart/2009/3/layout/HorizontalOrganizationChart"/>
    <dgm:cxn modelId="{325BF4C2-CEEE-41BD-AECA-DB7B2C8979A8}" type="presParOf" srcId="{E04D2097-34DD-4A38-8AFE-9E4C3BFF1AFF}" destId="{44CD2AD3-0F9F-4D27-A06F-75E73A066F62}" srcOrd="0" destOrd="0" presId="urn:microsoft.com/office/officeart/2009/3/layout/HorizontalOrganizationChart"/>
    <dgm:cxn modelId="{B1990C86-8CF4-4436-AF27-F41B518CEDE1}" type="presParOf" srcId="{E04D2097-34DD-4A38-8AFE-9E4C3BFF1AFF}" destId="{3E021233-632B-4DA5-A703-C24D1B146DA9}" srcOrd="1" destOrd="0" presId="urn:microsoft.com/office/officeart/2009/3/layout/HorizontalOrganizationChart"/>
    <dgm:cxn modelId="{7B1663A9-6EFE-4B0E-BD04-AC402E3DA319}" type="presParOf" srcId="{3E021233-632B-4DA5-A703-C24D1B146DA9}" destId="{752AF6ED-F6C8-493C-8C71-D7677EAFEF99}" srcOrd="0" destOrd="0" presId="urn:microsoft.com/office/officeart/2009/3/layout/HorizontalOrganizationChart"/>
    <dgm:cxn modelId="{61C3DE83-13B5-4EA4-BE65-597068028EEB}" type="presParOf" srcId="{752AF6ED-F6C8-493C-8C71-D7677EAFEF99}" destId="{BA80E06A-C7CD-4208-AF65-2CEF63F62F93}" srcOrd="0" destOrd="0" presId="urn:microsoft.com/office/officeart/2009/3/layout/HorizontalOrganizationChart"/>
    <dgm:cxn modelId="{F15EECA6-B85B-40A5-95AA-44D600BE7A37}" type="presParOf" srcId="{752AF6ED-F6C8-493C-8C71-D7677EAFEF99}" destId="{C776C921-77F0-46FD-9636-B5E985F5AC4E}" srcOrd="1" destOrd="0" presId="urn:microsoft.com/office/officeart/2009/3/layout/HorizontalOrganizationChart"/>
    <dgm:cxn modelId="{0B698CA0-A0E9-445F-B146-9BFC8DC97632}" type="presParOf" srcId="{3E021233-632B-4DA5-A703-C24D1B146DA9}" destId="{772569FC-A1FA-476E-9BD1-7B599D2FB696}" srcOrd="1" destOrd="0" presId="urn:microsoft.com/office/officeart/2009/3/layout/HorizontalOrganizationChart"/>
    <dgm:cxn modelId="{D7C16514-B743-4C7D-A4DB-9925883916FA}" type="presParOf" srcId="{3E021233-632B-4DA5-A703-C24D1B146DA9}" destId="{6B859FC6-BEA0-4FED-953F-2F6B1AB65C17}" srcOrd="2" destOrd="0" presId="urn:microsoft.com/office/officeart/2009/3/layout/HorizontalOrganizationChart"/>
    <dgm:cxn modelId="{D76F6784-7A8C-4860-95F0-1F0651F682B4}" type="presParOf" srcId="{E04D2097-34DD-4A38-8AFE-9E4C3BFF1AFF}" destId="{552F9FB3-C5CA-4677-92D4-7D49CC7C885F}" srcOrd="2" destOrd="0" presId="urn:microsoft.com/office/officeart/2009/3/layout/HorizontalOrganizationChart"/>
    <dgm:cxn modelId="{08D31CD7-EA60-48A9-9DC8-37A85F27D22C}" type="presParOf" srcId="{E04D2097-34DD-4A38-8AFE-9E4C3BFF1AFF}" destId="{56EB22DD-E345-4DE4-B763-47853C5C93BD}" srcOrd="3" destOrd="0" presId="urn:microsoft.com/office/officeart/2009/3/layout/HorizontalOrganizationChart"/>
    <dgm:cxn modelId="{4E65628C-D059-4960-9718-6DA72E76A84F}" type="presParOf" srcId="{56EB22DD-E345-4DE4-B763-47853C5C93BD}" destId="{E4DABF59-2651-4A34-85DB-B3EC8949F3EF}" srcOrd="0" destOrd="0" presId="urn:microsoft.com/office/officeart/2009/3/layout/HorizontalOrganizationChart"/>
    <dgm:cxn modelId="{1AD261A7-D587-4E7B-A8F8-A8DAD06EAE58}" type="presParOf" srcId="{E4DABF59-2651-4A34-85DB-B3EC8949F3EF}" destId="{AC44125F-180C-4FB5-92C2-1922E76D82A2}" srcOrd="0" destOrd="0" presId="urn:microsoft.com/office/officeart/2009/3/layout/HorizontalOrganizationChart"/>
    <dgm:cxn modelId="{4DDA72DC-94B7-4833-875E-5936B6ED613B}" type="presParOf" srcId="{E4DABF59-2651-4A34-85DB-B3EC8949F3EF}" destId="{8C54067A-F9F2-4C47-A0DB-4AE6BFCB734C}" srcOrd="1" destOrd="0" presId="urn:microsoft.com/office/officeart/2009/3/layout/HorizontalOrganizationChart"/>
    <dgm:cxn modelId="{A3490950-62A7-445A-9728-6A3081B47021}" type="presParOf" srcId="{56EB22DD-E345-4DE4-B763-47853C5C93BD}" destId="{A2D98312-DC44-4D7B-8EF6-821AD2F62328}" srcOrd="1" destOrd="0" presId="urn:microsoft.com/office/officeart/2009/3/layout/HorizontalOrganizationChart"/>
    <dgm:cxn modelId="{72086D1C-5321-46AC-BC83-290E7A9610E5}" type="presParOf" srcId="{56EB22DD-E345-4DE4-B763-47853C5C93BD}" destId="{3FB31D7E-1382-4E27-93E0-0ADB5067D5BA}" srcOrd="2" destOrd="0" presId="urn:microsoft.com/office/officeart/2009/3/layout/HorizontalOrganizationChart"/>
    <dgm:cxn modelId="{86319B31-6017-472C-832D-D1F1C6BB9136}" type="presParOf" srcId="{8C9375F2-4D4B-4C77-A7EE-46C8770CE6C6}" destId="{614BB5F1-B38B-4527-B904-9D365F9C6C6D}" srcOrd="2" destOrd="0" presId="urn:microsoft.com/office/officeart/2009/3/layout/HorizontalOrganizationChart"/>
    <dgm:cxn modelId="{A9E5C5D1-AE7F-4893-A459-FEB6A151B150}" type="presParOf" srcId="{34D77B7E-B1CD-43C6-A714-CBB9EC094396}" destId="{9B5A33E9-83D0-491A-8428-F06FDF3A0E52}" srcOrd="2" destOrd="0" presId="urn:microsoft.com/office/officeart/2009/3/layout/HorizontalOrganizationChart"/>
    <dgm:cxn modelId="{FDA1CA5C-1F31-425E-8EBE-1316B2581D3D}" type="presParOf" srcId="{34D77B7E-B1CD-43C6-A714-CBB9EC094396}" destId="{A548F006-4C79-4B9C-A5B3-A4D69B50CB5C}" srcOrd="3" destOrd="0" presId="urn:microsoft.com/office/officeart/2009/3/layout/HorizontalOrganizationChart"/>
    <dgm:cxn modelId="{306DD879-2AFD-4A13-97AF-B50AF0DF4DE0}" type="presParOf" srcId="{A548F006-4C79-4B9C-A5B3-A4D69B50CB5C}" destId="{53C3D717-21E7-4E98-90C1-F5CCC9FF4FC2}" srcOrd="0" destOrd="0" presId="urn:microsoft.com/office/officeart/2009/3/layout/HorizontalOrganizationChart"/>
    <dgm:cxn modelId="{1D8B3479-EB2B-4C63-A8A0-1803C84C578F}" type="presParOf" srcId="{53C3D717-21E7-4E98-90C1-F5CCC9FF4FC2}" destId="{8F8391FF-BBC2-4092-B36E-4A7201D95FFF}" srcOrd="0" destOrd="0" presId="urn:microsoft.com/office/officeart/2009/3/layout/HorizontalOrganizationChart"/>
    <dgm:cxn modelId="{183C9506-DEB5-44A4-A9E1-FD449AD3C0FA}" type="presParOf" srcId="{53C3D717-21E7-4E98-90C1-F5CCC9FF4FC2}" destId="{C945671D-D42D-46E7-A6BF-98AF4B373B6F}" srcOrd="1" destOrd="0" presId="urn:microsoft.com/office/officeart/2009/3/layout/HorizontalOrganizationChart"/>
    <dgm:cxn modelId="{29A2FCA6-C15A-4F4E-A5C3-A1E49BAD3AF0}" type="presParOf" srcId="{A548F006-4C79-4B9C-A5B3-A4D69B50CB5C}" destId="{766F035D-E772-49C8-8641-20B7D0FA898B}" srcOrd="1" destOrd="0" presId="urn:microsoft.com/office/officeart/2009/3/layout/HorizontalOrganizationChart"/>
    <dgm:cxn modelId="{7DAD6D79-4A72-478C-8C06-97B397F390F3}" type="presParOf" srcId="{766F035D-E772-49C8-8641-20B7D0FA898B}" destId="{32A38630-CF27-4588-BF71-BED4A9D8CF1C}" srcOrd="0" destOrd="0" presId="urn:microsoft.com/office/officeart/2009/3/layout/HorizontalOrganizationChart"/>
    <dgm:cxn modelId="{C5319A2B-64A3-45E4-9758-CBE6D3C3CFC3}" type="presParOf" srcId="{766F035D-E772-49C8-8641-20B7D0FA898B}" destId="{B10A259A-0785-4618-BB03-82CB33345FA2}" srcOrd="1" destOrd="0" presId="urn:microsoft.com/office/officeart/2009/3/layout/HorizontalOrganizationChart"/>
    <dgm:cxn modelId="{BF868FB5-70AB-4171-B95A-AE5D1F4E6AFB}" type="presParOf" srcId="{B10A259A-0785-4618-BB03-82CB33345FA2}" destId="{0EAB4980-82BF-4705-A6FE-303234E1C841}" srcOrd="0" destOrd="0" presId="urn:microsoft.com/office/officeart/2009/3/layout/HorizontalOrganizationChart"/>
    <dgm:cxn modelId="{8AFCD4C3-FEF1-4A8C-87DA-C32611C8C724}" type="presParOf" srcId="{0EAB4980-82BF-4705-A6FE-303234E1C841}" destId="{184D1205-7779-497A-BEE9-AA86799C0A95}" srcOrd="0" destOrd="0" presId="urn:microsoft.com/office/officeart/2009/3/layout/HorizontalOrganizationChart"/>
    <dgm:cxn modelId="{95845815-9876-444B-BC5B-0C2565FC83AF}" type="presParOf" srcId="{0EAB4980-82BF-4705-A6FE-303234E1C841}" destId="{A6751114-25A9-4975-98FA-CDC4B51AE672}" srcOrd="1" destOrd="0" presId="urn:microsoft.com/office/officeart/2009/3/layout/HorizontalOrganizationChart"/>
    <dgm:cxn modelId="{323F1B98-8E01-48C1-8C47-61860EAF1632}" type="presParOf" srcId="{B10A259A-0785-4618-BB03-82CB33345FA2}" destId="{4EB849C7-77FB-42A6-8AF5-D777AECE1321}" srcOrd="1" destOrd="0" presId="urn:microsoft.com/office/officeart/2009/3/layout/HorizontalOrganizationChart"/>
    <dgm:cxn modelId="{1F13A348-3102-48E9-BCCC-D770ECEBCAAE}" type="presParOf" srcId="{B10A259A-0785-4618-BB03-82CB33345FA2}" destId="{A647C521-6818-4E48-9CAA-816F40A14DA3}" srcOrd="2" destOrd="0" presId="urn:microsoft.com/office/officeart/2009/3/layout/HorizontalOrganizationChart"/>
    <dgm:cxn modelId="{29A58E3D-C1B6-48F5-8DEC-2F7B809C075B}" type="presParOf" srcId="{766F035D-E772-49C8-8641-20B7D0FA898B}" destId="{5BDB65BF-A6D3-42BA-B0D0-0B420EC1F384}" srcOrd="2" destOrd="0" presId="urn:microsoft.com/office/officeart/2009/3/layout/HorizontalOrganizationChart"/>
    <dgm:cxn modelId="{43CEA70E-71DF-4E35-ADDC-BFEF4C833949}" type="presParOf" srcId="{766F035D-E772-49C8-8641-20B7D0FA898B}" destId="{1B6234F4-E1A8-4668-9DA3-C996967B063F}" srcOrd="3" destOrd="0" presId="urn:microsoft.com/office/officeart/2009/3/layout/HorizontalOrganizationChart"/>
    <dgm:cxn modelId="{6A4B694F-DE8A-4B7C-9674-9E4330384ADB}" type="presParOf" srcId="{1B6234F4-E1A8-4668-9DA3-C996967B063F}" destId="{E3E11B4B-85B5-4E00-BEEC-93EE037ABAA7}" srcOrd="0" destOrd="0" presId="urn:microsoft.com/office/officeart/2009/3/layout/HorizontalOrganizationChart"/>
    <dgm:cxn modelId="{7F18738C-F65C-4171-A8DB-888BC65E3FBA}" type="presParOf" srcId="{E3E11B4B-85B5-4E00-BEEC-93EE037ABAA7}" destId="{184D9314-0526-4F29-B769-411CFF4207DD}" srcOrd="0" destOrd="0" presId="urn:microsoft.com/office/officeart/2009/3/layout/HorizontalOrganizationChart"/>
    <dgm:cxn modelId="{0028D691-B13B-43D2-BC80-B6C3FB076B73}" type="presParOf" srcId="{E3E11B4B-85B5-4E00-BEEC-93EE037ABAA7}" destId="{78874869-EDB1-4C6B-9AA8-08D036B3FA3A}" srcOrd="1" destOrd="0" presId="urn:microsoft.com/office/officeart/2009/3/layout/HorizontalOrganizationChart"/>
    <dgm:cxn modelId="{BC76C532-FA85-4C4D-97CB-132AC521C31C}" type="presParOf" srcId="{1B6234F4-E1A8-4668-9DA3-C996967B063F}" destId="{5B67E531-FB9A-4F4A-9C1F-B24809DCBDFB}" srcOrd="1" destOrd="0" presId="urn:microsoft.com/office/officeart/2009/3/layout/HorizontalOrganizationChart"/>
    <dgm:cxn modelId="{A7C1617F-9D77-4903-892D-9D91022DA870}" type="presParOf" srcId="{1B6234F4-E1A8-4668-9DA3-C996967B063F}" destId="{122E7019-9AB9-4571-A720-E41B70397353}" srcOrd="2" destOrd="0" presId="urn:microsoft.com/office/officeart/2009/3/layout/HorizontalOrganizationChart"/>
    <dgm:cxn modelId="{63843B68-CE55-4FCD-879E-55DD0C06C012}" type="presParOf" srcId="{A548F006-4C79-4B9C-A5B3-A4D69B50CB5C}" destId="{EB30F38C-630B-44FD-8184-61259A608BC5}" srcOrd="2" destOrd="0" presId="urn:microsoft.com/office/officeart/2009/3/layout/HorizontalOrganizationChart"/>
    <dgm:cxn modelId="{AAC73D3C-489C-44DC-816B-661B96266ED1}" type="presParOf" srcId="{34D77B7E-B1CD-43C6-A714-CBB9EC094396}" destId="{3C008FB2-3D70-4060-B5C5-CFB3CEC3F1C6}" srcOrd="4" destOrd="0" presId="urn:microsoft.com/office/officeart/2009/3/layout/HorizontalOrganizationChart"/>
    <dgm:cxn modelId="{01D8C06A-3D54-4241-A8CE-7C1873FE8275}" type="presParOf" srcId="{34D77B7E-B1CD-43C6-A714-CBB9EC094396}" destId="{3DAF4BB6-7D62-4B63-A344-CD844E486588}" srcOrd="5" destOrd="0" presId="urn:microsoft.com/office/officeart/2009/3/layout/HorizontalOrganizationChart"/>
    <dgm:cxn modelId="{71DB7ABA-34A5-4263-9152-9B712509C600}" type="presParOf" srcId="{3DAF4BB6-7D62-4B63-A344-CD844E486588}" destId="{258A2657-E2C4-49FB-B552-435BFA548FA8}" srcOrd="0" destOrd="0" presId="urn:microsoft.com/office/officeart/2009/3/layout/HorizontalOrganizationChart"/>
    <dgm:cxn modelId="{57FDE428-41B8-4EAA-8D38-73F5332087AF}" type="presParOf" srcId="{258A2657-E2C4-49FB-B552-435BFA548FA8}" destId="{004CA471-AA8A-4846-BC54-E63104EACB63}" srcOrd="0" destOrd="0" presId="urn:microsoft.com/office/officeart/2009/3/layout/HorizontalOrganizationChart"/>
    <dgm:cxn modelId="{6CA2F922-1CE2-4677-927B-3D7684DEC294}" type="presParOf" srcId="{258A2657-E2C4-49FB-B552-435BFA548FA8}" destId="{4AF803CC-CD85-4DE6-A342-FF60477DC4C2}" srcOrd="1" destOrd="0" presId="urn:microsoft.com/office/officeart/2009/3/layout/HorizontalOrganizationChart"/>
    <dgm:cxn modelId="{3BBC7DE7-A493-49A6-94C9-AA9042BEED5D}" type="presParOf" srcId="{3DAF4BB6-7D62-4B63-A344-CD844E486588}" destId="{2CBE153A-1212-4959-A1F4-3FC5F4DF3775}" srcOrd="1" destOrd="0" presId="urn:microsoft.com/office/officeart/2009/3/layout/HorizontalOrganizationChart"/>
    <dgm:cxn modelId="{7151042E-6D89-4C8F-B523-23A9AA1CD373}" type="presParOf" srcId="{2CBE153A-1212-4959-A1F4-3FC5F4DF3775}" destId="{636D4115-C123-419D-87DE-B5F4BA0C86C5}" srcOrd="0" destOrd="0" presId="urn:microsoft.com/office/officeart/2009/3/layout/HorizontalOrganizationChart"/>
    <dgm:cxn modelId="{234F8998-00FA-4225-998C-04B80E00162F}" type="presParOf" srcId="{2CBE153A-1212-4959-A1F4-3FC5F4DF3775}" destId="{9FB017A2-8449-4D58-AAA3-7786C0058372}" srcOrd="1" destOrd="0" presId="urn:microsoft.com/office/officeart/2009/3/layout/HorizontalOrganizationChart"/>
    <dgm:cxn modelId="{83160B37-631A-46C9-92CE-680D94C070F5}" type="presParOf" srcId="{9FB017A2-8449-4D58-AAA3-7786C0058372}" destId="{A629CC56-C39D-405B-80B1-88FC58C9FD90}" srcOrd="0" destOrd="0" presId="urn:microsoft.com/office/officeart/2009/3/layout/HorizontalOrganizationChart"/>
    <dgm:cxn modelId="{5DF7B843-7C18-4ABA-AFFE-EC3B36EA6807}" type="presParOf" srcId="{A629CC56-C39D-405B-80B1-88FC58C9FD90}" destId="{0C9B4BF5-D579-45C4-A4D3-15724B7C3AFB}" srcOrd="0" destOrd="0" presId="urn:microsoft.com/office/officeart/2009/3/layout/HorizontalOrganizationChart"/>
    <dgm:cxn modelId="{BD545D70-AED6-47BF-9CB8-2F35E31BD1ED}" type="presParOf" srcId="{A629CC56-C39D-405B-80B1-88FC58C9FD90}" destId="{4A5CC861-FC45-4718-A8C1-67DA0ABDF43F}" srcOrd="1" destOrd="0" presId="urn:microsoft.com/office/officeart/2009/3/layout/HorizontalOrganizationChart"/>
    <dgm:cxn modelId="{8D799BED-2941-4624-9F67-FD65B74B8E3E}" type="presParOf" srcId="{9FB017A2-8449-4D58-AAA3-7786C0058372}" destId="{42211FF2-C080-461C-A0D3-7164C99AD7BE}" srcOrd="1" destOrd="0" presId="urn:microsoft.com/office/officeart/2009/3/layout/HorizontalOrganizationChart"/>
    <dgm:cxn modelId="{6AA68795-3058-41FD-8D7D-E7A662AB7167}" type="presParOf" srcId="{9FB017A2-8449-4D58-AAA3-7786C0058372}" destId="{C896E7B8-03B3-46B2-AE61-0A0AF9F2BC58}" srcOrd="2" destOrd="0" presId="urn:microsoft.com/office/officeart/2009/3/layout/HorizontalOrganizationChart"/>
    <dgm:cxn modelId="{3831AECF-6360-46C8-8E3B-1218B9AB6B7F}" type="presParOf" srcId="{2CBE153A-1212-4959-A1F4-3FC5F4DF3775}" destId="{040A2229-EF4B-4DC1-B135-22DEB7F81696}" srcOrd="2" destOrd="0" presId="urn:microsoft.com/office/officeart/2009/3/layout/HorizontalOrganizationChart"/>
    <dgm:cxn modelId="{87C4D70E-3CDF-42AA-865C-1B0B8802A1E1}" type="presParOf" srcId="{2CBE153A-1212-4959-A1F4-3FC5F4DF3775}" destId="{AB73BE99-CFDF-4CA5-AB5E-880804589E9A}" srcOrd="3" destOrd="0" presId="urn:microsoft.com/office/officeart/2009/3/layout/HorizontalOrganizationChart"/>
    <dgm:cxn modelId="{31460702-38D8-4769-9717-99260990CB7B}" type="presParOf" srcId="{AB73BE99-CFDF-4CA5-AB5E-880804589E9A}" destId="{1174F352-5EB8-4BB1-9346-D7611AD1FE37}" srcOrd="0" destOrd="0" presId="urn:microsoft.com/office/officeart/2009/3/layout/HorizontalOrganizationChart"/>
    <dgm:cxn modelId="{AD9AD934-00D8-4085-82C8-FF571BF32AC2}" type="presParOf" srcId="{1174F352-5EB8-4BB1-9346-D7611AD1FE37}" destId="{AA3863FB-E8B5-4670-9693-330300069663}" srcOrd="0" destOrd="0" presId="urn:microsoft.com/office/officeart/2009/3/layout/HorizontalOrganizationChart"/>
    <dgm:cxn modelId="{AE6D1C14-7AD9-4F19-8466-228E7B1B025B}" type="presParOf" srcId="{1174F352-5EB8-4BB1-9346-D7611AD1FE37}" destId="{B57B6792-0284-4258-94BE-00195EFFF815}" srcOrd="1" destOrd="0" presId="urn:microsoft.com/office/officeart/2009/3/layout/HorizontalOrganizationChart"/>
    <dgm:cxn modelId="{24758C89-172C-4E58-B7FF-FBA696DB5154}" type="presParOf" srcId="{AB73BE99-CFDF-4CA5-AB5E-880804589E9A}" destId="{9C066132-0E4C-4C12-A57A-FC706DE3BBAB}" srcOrd="1" destOrd="0" presId="urn:microsoft.com/office/officeart/2009/3/layout/HorizontalOrganizationChart"/>
    <dgm:cxn modelId="{37B9E251-31CE-485E-B036-C06528B2C987}" type="presParOf" srcId="{AB73BE99-CFDF-4CA5-AB5E-880804589E9A}" destId="{52969BF7-AB6A-4944-9F21-86BE7569FCB5}" srcOrd="2" destOrd="0" presId="urn:microsoft.com/office/officeart/2009/3/layout/HorizontalOrganizationChart"/>
    <dgm:cxn modelId="{F9E136A7-D079-43A5-B57D-A0AADD233F02}" type="presParOf" srcId="{3DAF4BB6-7D62-4B63-A344-CD844E486588}" destId="{D815A21E-D86F-4062-A9AB-0D4BD6FC63AC}" srcOrd="2" destOrd="0" presId="urn:microsoft.com/office/officeart/2009/3/layout/HorizontalOrganizationChart"/>
    <dgm:cxn modelId="{551C6CA1-CD3F-49BF-BAC9-739F53CDFFB6}" type="presParOf" srcId="{610841ED-5F79-4DDB-869D-A51FE17761E4}" destId="{D778447B-2738-4303-91DB-64344C34A3E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0A2229-EF4B-4DC1-B135-22DEB7F81696}">
      <dsp:nvSpPr>
        <dsp:cNvPr id="0" name=""/>
        <dsp:cNvSpPr/>
      </dsp:nvSpPr>
      <dsp:spPr>
        <a:xfrm>
          <a:off x="7432562" y="5504621"/>
          <a:ext cx="527005" cy="566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3502" y="0"/>
              </a:lnTo>
              <a:lnTo>
                <a:pt x="263502" y="566530"/>
              </a:lnTo>
              <a:lnTo>
                <a:pt x="527005" y="566530"/>
              </a:lnTo>
            </a:path>
          </a:pathLst>
        </a:custGeom>
        <a:noFill/>
        <a:ln w="25400" cap="flat" cmpd="sng" algn="ctr">
          <a:solidFill>
            <a:srgbClr val="2B4B8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6D4115-C123-419D-87DE-B5F4BA0C86C5}">
      <dsp:nvSpPr>
        <dsp:cNvPr id="0" name=""/>
        <dsp:cNvSpPr/>
      </dsp:nvSpPr>
      <dsp:spPr>
        <a:xfrm>
          <a:off x="7432562" y="4938091"/>
          <a:ext cx="527005" cy="566530"/>
        </a:xfrm>
        <a:custGeom>
          <a:avLst/>
          <a:gdLst/>
          <a:ahLst/>
          <a:cxnLst/>
          <a:rect l="0" t="0" r="0" b="0"/>
          <a:pathLst>
            <a:path>
              <a:moveTo>
                <a:pt x="0" y="566530"/>
              </a:moveTo>
              <a:lnTo>
                <a:pt x="263502" y="566530"/>
              </a:lnTo>
              <a:lnTo>
                <a:pt x="263502" y="0"/>
              </a:lnTo>
              <a:lnTo>
                <a:pt x="527005" y="0"/>
              </a:lnTo>
            </a:path>
          </a:pathLst>
        </a:custGeom>
        <a:noFill/>
        <a:ln w="25400" cap="flat" cmpd="sng" algn="ctr">
          <a:solidFill>
            <a:srgbClr val="2B4B8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008FB2-3D70-4060-B5C5-CFB3CEC3F1C6}">
      <dsp:nvSpPr>
        <dsp:cNvPr id="0" name=""/>
        <dsp:cNvSpPr/>
      </dsp:nvSpPr>
      <dsp:spPr>
        <a:xfrm>
          <a:off x="3854224" y="4417389"/>
          <a:ext cx="943312" cy="1087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9810" y="0"/>
              </a:lnTo>
              <a:lnTo>
                <a:pt x="679810" y="1087231"/>
              </a:lnTo>
              <a:lnTo>
                <a:pt x="943312" y="10872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DB65BF-A6D3-42BA-B0D0-0B420EC1F384}">
      <dsp:nvSpPr>
        <dsp:cNvPr id="0" name=""/>
        <dsp:cNvSpPr/>
      </dsp:nvSpPr>
      <dsp:spPr>
        <a:xfrm>
          <a:off x="7432562" y="3238500"/>
          <a:ext cx="527005" cy="566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3502" y="0"/>
              </a:lnTo>
              <a:lnTo>
                <a:pt x="263502" y="566530"/>
              </a:lnTo>
              <a:lnTo>
                <a:pt x="527005" y="566530"/>
              </a:lnTo>
            </a:path>
          </a:pathLst>
        </a:custGeom>
        <a:noFill/>
        <a:ln w="25400" cap="flat" cmpd="sng" algn="ctr">
          <a:solidFill>
            <a:srgbClr val="2B4B8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38630-CF27-4588-BF71-BED4A9D8CF1C}">
      <dsp:nvSpPr>
        <dsp:cNvPr id="0" name=""/>
        <dsp:cNvSpPr/>
      </dsp:nvSpPr>
      <dsp:spPr>
        <a:xfrm>
          <a:off x="7432562" y="2671969"/>
          <a:ext cx="527005" cy="566530"/>
        </a:xfrm>
        <a:custGeom>
          <a:avLst/>
          <a:gdLst/>
          <a:ahLst/>
          <a:cxnLst/>
          <a:rect l="0" t="0" r="0" b="0"/>
          <a:pathLst>
            <a:path>
              <a:moveTo>
                <a:pt x="0" y="566530"/>
              </a:moveTo>
              <a:lnTo>
                <a:pt x="263502" y="566530"/>
              </a:lnTo>
              <a:lnTo>
                <a:pt x="263502" y="0"/>
              </a:lnTo>
              <a:lnTo>
                <a:pt x="527005" y="0"/>
              </a:lnTo>
            </a:path>
          </a:pathLst>
        </a:custGeom>
        <a:noFill/>
        <a:ln w="25400" cap="flat" cmpd="sng" algn="ctr">
          <a:solidFill>
            <a:srgbClr val="2B4B8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5A33E9-83D0-491A-8428-F06FDF3A0E52}">
      <dsp:nvSpPr>
        <dsp:cNvPr id="0" name=""/>
        <dsp:cNvSpPr/>
      </dsp:nvSpPr>
      <dsp:spPr>
        <a:xfrm>
          <a:off x="3854224" y="3238500"/>
          <a:ext cx="943312" cy="1178889"/>
        </a:xfrm>
        <a:custGeom>
          <a:avLst/>
          <a:gdLst/>
          <a:ahLst/>
          <a:cxnLst/>
          <a:rect l="0" t="0" r="0" b="0"/>
          <a:pathLst>
            <a:path>
              <a:moveTo>
                <a:pt x="0" y="1178889"/>
              </a:moveTo>
              <a:lnTo>
                <a:pt x="679810" y="1178889"/>
              </a:lnTo>
              <a:lnTo>
                <a:pt x="679810" y="0"/>
              </a:lnTo>
              <a:lnTo>
                <a:pt x="94331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2F9FB3-C5CA-4677-92D4-7D49CC7C885F}">
      <dsp:nvSpPr>
        <dsp:cNvPr id="0" name=""/>
        <dsp:cNvSpPr/>
      </dsp:nvSpPr>
      <dsp:spPr>
        <a:xfrm>
          <a:off x="7432562" y="972378"/>
          <a:ext cx="527005" cy="566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3502" y="0"/>
              </a:lnTo>
              <a:lnTo>
                <a:pt x="263502" y="566530"/>
              </a:lnTo>
              <a:lnTo>
                <a:pt x="527005" y="566530"/>
              </a:lnTo>
            </a:path>
          </a:pathLst>
        </a:custGeom>
        <a:noFill/>
        <a:ln w="25400" cap="flat" cmpd="sng" algn="ctr">
          <a:solidFill>
            <a:srgbClr val="2B4B8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CD2AD3-0F9F-4D27-A06F-75E73A066F62}">
      <dsp:nvSpPr>
        <dsp:cNvPr id="0" name=""/>
        <dsp:cNvSpPr/>
      </dsp:nvSpPr>
      <dsp:spPr>
        <a:xfrm>
          <a:off x="7432562" y="405847"/>
          <a:ext cx="527005" cy="566530"/>
        </a:xfrm>
        <a:custGeom>
          <a:avLst/>
          <a:gdLst/>
          <a:ahLst/>
          <a:cxnLst/>
          <a:rect l="0" t="0" r="0" b="0"/>
          <a:pathLst>
            <a:path>
              <a:moveTo>
                <a:pt x="0" y="566530"/>
              </a:moveTo>
              <a:lnTo>
                <a:pt x="263502" y="566530"/>
              </a:lnTo>
              <a:lnTo>
                <a:pt x="263502" y="0"/>
              </a:lnTo>
              <a:lnTo>
                <a:pt x="527005" y="0"/>
              </a:lnTo>
            </a:path>
          </a:pathLst>
        </a:custGeom>
        <a:noFill/>
        <a:ln w="25400" cap="flat" cmpd="sng" algn="ctr">
          <a:solidFill>
            <a:srgbClr val="2B4B8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43CBDE-04F7-4B95-A62F-82E9053A0D0F}">
      <dsp:nvSpPr>
        <dsp:cNvPr id="0" name=""/>
        <dsp:cNvSpPr/>
      </dsp:nvSpPr>
      <dsp:spPr>
        <a:xfrm>
          <a:off x="3854224" y="972378"/>
          <a:ext cx="943312" cy="3445011"/>
        </a:xfrm>
        <a:custGeom>
          <a:avLst/>
          <a:gdLst/>
          <a:ahLst/>
          <a:cxnLst/>
          <a:rect l="0" t="0" r="0" b="0"/>
          <a:pathLst>
            <a:path>
              <a:moveTo>
                <a:pt x="0" y="3445011"/>
              </a:moveTo>
              <a:lnTo>
                <a:pt x="679810" y="3445011"/>
              </a:lnTo>
              <a:lnTo>
                <a:pt x="679810" y="0"/>
              </a:lnTo>
              <a:lnTo>
                <a:pt x="943312" y="0"/>
              </a:lnTo>
            </a:path>
          </a:pathLst>
        </a:custGeom>
        <a:noFill/>
        <a:ln w="25400" cap="flat" cmpd="sng" algn="ctr">
          <a:solidFill>
            <a:srgbClr val="2B4B8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E7DEC9-E705-4067-8708-570D874AE139}">
      <dsp:nvSpPr>
        <dsp:cNvPr id="0" name=""/>
        <dsp:cNvSpPr/>
      </dsp:nvSpPr>
      <dsp:spPr>
        <a:xfrm>
          <a:off x="1219199" y="4015548"/>
          <a:ext cx="2635025" cy="803682"/>
        </a:xfrm>
        <a:prstGeom prst="rect">
          <a:avLst/>
        </a:prstGeom>
        <a:solidFill>
          <a:srgbClr val="F7B4A7"/>
        </a:solidFill>
        <a:ln w="25400" cap="flat" cmpd="sng" algn="ctr">
          <a:solidFill>
            <a:srgbClr val="2B4B8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100" kern="1200" dirty="0">
              <a:solidFill>
                <a:srgbClr val="2B4B82"/>
              </a:solidFill>
              <a:latin typeface="Evolventa Bold" panose="020B0604020202020204" charset="0"/>
            </a:rPr>
            <a:t>КЛАСС</a:t>
          </a:r>
        </a:p>
      </dsp:txBody>
      <dsp:txXfrm>
        <a:off x="1219199" y="4015548"/>
        <a:ext cx="2635025" cy="803682"/>
      </dsp:txXfrm>
    </dsp:sp>
    <dsp:sp modelId="{6B359513-DBDF-4595-8A03-567A3EC01426}">
      <dsp:nvSpPr>
        <dsp:cNvPr id="0" name=""/>
        <dsp:cNvSpPr/>
      </dsp:nvSpPr>
      <dsp:spPr>
        <a:xfrm>
          <a:off x="4797537" y="570536"/>
          <a:ext cx="2635025" cy="803682"/>
        </a:xfrm>
        <a:prstGeom prst="rect">
          <a:avLst/>
        </a:prstGeom>
        <a:solidFill>
          <a:srgbClr val="EFEFEF"/>
        </a:solidFill>
        <a:ln w="25400" cap="flat" cmpd="sng" algn="ctr">
          <a:solidFill>
            <a:srgbClr val="2B4B8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100" kern="1200" dirty="0">
              <a:solidFill>
                <a:srgbClr val="2B4B82"/>
              </a:solidFill>
              <a:latin typeface="Evolventa Bold" panose="020B0604020202020204" charset="0"/>
            </a:rPr>
            <a:t>ОБЪЕКТ</a:t>
          </a:r>
        </a:p>
      </dsp:txBody>
      <dsp:txXfrm>
        <a:off x="4797537" y="570536"/>
        <a:ext cx="2635025" cy="803682"/>
      </dsp:txXfrm>
    </dsp:sp>
    <dsp:sp modelId="{BA80E06A-C7CD-4208-AF65-2CEF63F62F93}">
      <dsp:nvSpPr>
        <dsp:cNvPr id="0" name=""/>
        <dsp:cNvSpPr/>
      </dsp:nvSpPr>
      <dsp:spPr>
        <a:xfrm>
          <a:off x="7959567" y="4006"/>
          <a:ext cx="2635025" cy="803682"/>
        </a:xfrm>
        <a:prstGeom prst="rect">
          <a:avLst/>
        </a:prstGeom>
        <a:solidFill>
          <a:srgbClr val="F0ABC1"/>
        </a:solidFill>
        <a:ln w="25400" cap="flat" cmpd="sng" algn="ctr">
          <a:solidFill>
            <a:srgbClr val="2B4B8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100" kern="1200" dirty="0">
              <a:solidFill>
                <a:srgbClr val="2B4B82"/>
              </a:solidFill>
              <a:latin typeface="Evolventa Bold" panose="020B0604020202020204" charset="0"/>
            </a:rPr>
            <a:t>МЕТОДЫ</a:t>
          </a:r>
        </a:p>
      </dsp:txBody>
      <dsp:txXfrm>
        <a:off x="7959567" y="4006"/>
        <a:ext cx="2635025" cy="803682"/>
      </dsp:txXfrm>
    </dsp:sp>
    <dsp:sp modelId="{AC44125F-180C-4FB5-92C2-1922E76D82A2}">
      <dsp:nvSpPr>
        <dsp:cNvPr id="0" name=""/>
        <dsp:cNvSpPr/>
      </dsp:nvSpPr>
      <dsp:spPr>
        <a:xfrm>
          <a:off x="7959567" y="1137067"/>
          <a:ext cx="2635025" cy="803682"/>
        </a:xfrm>
        <a:prstGeom prst="rect">
          <a:avLst/>
        </a:prstGeom>
        <a:solidFill>
          <a:srgbClr val="F0ABC1"/>
        </a:solidFill>
        <a:ln w="25400" cap="flat" cmpd="sng" algn="ctr">
          <a:solidFill>
            <a:srgbClr val="2B4B8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100" kern="1200" dirty="0">
              <a:solidFill>
                <a:srgbClr val="2B4B82"/>
              </a:solidFill>
              <a:latin typeface="Evolventa Bold" panose="020B0604020202020204" charset="0"/>
            </a:rPr>
            <a:t>АТРИБУТЫ</a:t>
          </a:r>
        </a:p>
      </dsp:txBody>
      <dsp:txXfrm>
        <a:off x="7959567" y="1137067"/>
        <a:ext cx="2635025" cy="803682"/>
      </dsp:txXfrm>
    </dsp:sp>
    <dsp:sp modelId="{8F8391FF-BBC2-4092-B36E-4A7201D95FFF}">
      <dsp:nvSpPr>
        <dsp:cNvPr id="0" name=""/>
        <dsp:cNvSpPr/>
      </dsp:nvSpPr>
      <dsp:spPr>
        <a:xfrm>
          <a:off x="4797537" y="2836658"/>
          <a:ext cx="2635025" cy="803682"/>
        </a:xfrm>
        <a:prstGeom prst="rect">
          <a:avLst/>
        </a:prstGeom>
        <a:solidFill>
          <a:srgbClr val="EFEFEF"/>
        </a:solidFill>
        <a:ln w="25400" cap="flat" cmpd="sng" algn="ctr">
          <a:solidFill>
            <a:srgbClr val="2B4B8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100" kern="1200" dirty="0">
              <a:solidFill>
                <a:srgbClr val="2B4B82"/>
              </a:solidFill>
              <a:latin typeface="Evolventa Bold" panose="020B0604020202020204" charset="0"/>
            </a:rPr>
            <a:t>ОБЪЕКТ</a:t>
          </a:r>
        </a:p>
      </dsp:txBody>
      <dsp:txXfrm>
        <a:off x="4797537" y="2836658"/>
        <a:ext cx="2635025" cy="803682"/>
      </dsp:txXfrm>
    </dsp:sp>
    <dsp:sp modelId="{184D1205-7779-497A-BEE9-AA86799C0A95}">
      <dsp:nvSpPr>
        <dsp:cNvPr id="0" name=""/>
        <dsp:cNvSpPr/>
      </dsp:nvSpPr>
      <dsp:spPr>
        <a:xfrm>
          <a:off x="7959567" y="2270128"/>
          <a:ext cx="2635025" cy="803682"/>
        </a:xfrm>
        <a:prstGeom prst="rect">
          <a:avLst/>
        </a:prstGeom>
        <a:solidFill>
          <a:srgbClr val="F0ABC1"/>
        </a:solidFill>
        <a:ln w="25400" cap="flat" cmpd="sng" algn="ctr">
          <a:solidFill>
            <a:srgbClr val="2B4B8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100" kern="1200" dirty="0">
              <a:solidFill>
                <a:srgbClr val="2B4B82"/>
              </a:solidFill>
              <a:latin typeface="Evolventa Bold" panose="020B0604020202020204" charset="0"/>
            </a:rPr>
            <a:t>МЕТОДЫ</a:t>
          </a:r>
        </a:p>
      </dsp:txBody>
      <dsp:txXfrm>
        <a:off x="7959567" y="2270128"/>
        <a:ext cx="2635025" cy="803682"/>
      </dsp:txXfrm>
    </dsp:sp>
    <dsp:sp modelId="{184D9314-0526-4F29-B769-411CFF4207DD}">
      <dsp:nvSpPr>
        <dsp:cNvPr id="0" name=""/>
        <dsp:cNvSpPr/>
      </dsp:nvSpPr>
      <dsp:spPr>
        <a:xfrm>
          <a:off x="7959567" y="3403189"/>
          <a:ext cx="2635025" cy="803682"/>
        </a:xfrm>
        <a:prstGeom prst="rect">
          <a:avLst/>
        </a:prstGeom>
        <a:solidFill>
          <a:srgbClr val="F0ABC1"/>
        </a:solidFill>
        <a:ln w="25400" cap="flat" cmpd="sng" algn="ctr">
          <a:solidFill>
            <a:srgbClr val="2B4B8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100" kern="1200" dirty="0">
              <a:solidFill>
                <a:srgbClr val="2B4B82"/>
              </a:solidFill>
              <a:latin typeface="Evolventa Bold" panose="020B0604020202020204" charset="0"/>
            </a:rPr>
            <a:t>АТРИБУТЫ</a:t>
          </a:r>
        </a:p>
      </dsp:txBody>
      <dsp:txXfrm>
        <a:off x="7959567" y="3403189"/>
        <a:ext cx="2635025" cy="803682"/>
      </dsp:txXfrm>
    </dsp:sp>
    <dsp:sp modelId="{004CA471-AA8A-4846-BC54-E63104EACB63}">
      <dsp:nvSpPr>
        <dsp:cNvPr id="0" name=""/>
        <dsp:cNvSpPr/>
      </dsp:nvSpPr>
      <dsp:spPr>
        <a:xfrm>
          <a:off x="4797537" y="5102780"/>
          <a:ext cx="2635025" cy="803682"/>
        </a:xfrm>
        <a:prstGeom prst="rect">
          <a:avLst/>
        </a:prstGeom>
        <a:solidFill>
          <a:srgbClr val="EFEFEF"/>
        </a:solidFill>
        <a:ln w="25400" cap="flat" cmpd="sng" algn="ctr">
          <a:solidFill>
            <a:srgbClr val="2B4B8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100" kern="1200" dirty="0">
              <a:solidFill>
                <a:srgbClr val="2B4B82"/>
              </a:solidFill>
              <a:latin typeface="Evolventa Bold" panose="020B0604020202020204" charset="0"/>
            </a:rPr>
            <a:t>ОБЪЕКТ</a:t>
          </a:r>
        </a:p>
      </dsp:txBody>
      <dsp:txXfrm>
        <a:off x="4797537" y="5102780"/>
        <a:ext cx="2635025" cy="803682"/>
      </dsp:txXfrm>
    </dsp:sp>
    <dsp:sp modelId="{0C9B4BF5-D579-45C4-A4D3-15724B7C3AFB}">
      <dsp:nvSpPr>
        <dsp:cNvPr id="0" name=""/>
        <dsp:cNvSpPr/>
      </dsp:nvSpPr>
      <dsp:spPr>
        <a:xfrm>
          <a:off x="7959567" y="4536249"/>
          <a:ext cx="2635025" cy="803682"/>
        </a:xfrm>
        <a:prstGeom prst="rect">
          <a:avLst/>
        </a:prstGeom>
        <a:solidFill>
          <a:srgbClr val="F0ABC1"/>
        </a:solidFill>
        <a:ln w="25400" cap="flat" cmpd="sng" algn="ctr">
          <a:solidFill>
            <a:srgbClr val="2B4B8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100" kern="1200" dirty="0">
              <a:solidFill>
                <a:srgbClr val="2B4B82"/>
              </a:solidFill>
              <a:latin typeface="Evolventa Bold" panose="020B0604020202020204" charset="0"/>
            </a:rPr>
            <a:t>МЕТОДЫ</a:t>
          </a:r>
        </a:p>
      </dsp:txBody>
      <dsp:txXfrm>
        <a:off x="7959567" y="4536249"/>
        <a:ext cx="2635025" cy="803682"/>
      </dsp:txXfrm>
    </dsp:sp>
    <dsp:sp modelId="{AA3863FB-E8B5-4670-9693-330300069663}">
      <dsp:nvSpPr>
        <dsp:cNvPr id="0" name=""/>
        <dsp:cNvSpPr/>
      </dsp:nvSpPr>
      <dsp:spPr>
        <a:xfrm>
          <a:off x="7959567" y="5669310"/>
          <a:ext cx="2635025" cy="803682"/>
        </a:xfrm>
        <a:prstGeom prst="rect">
          <a:avLst/>
        </a:prstGeom>
        <a:solidFill>
          <a:srgbClr val="F0ABC1"/>
        </a:solidFill>
        <a:ln w="25400" cap="flat" cmpd="sng" algn="ctr">
          <a:solidFill>
            <a:srgbClr val="2B4B8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100" kern="1200" dirty="0">
              <a:solidFill>
                <a:srgbClr val="2B4B82"/>
              </a:solidFill>
              <a:latin typeface="Evolventa Bold" panose="020B0604020202020204" charset="0"/>
            </a:rPr>
            <a:t>АТРИБУТЫ</a:t>
          </a:r>
        </a:p>
      </dsp:txBody>
      <dsp:txXfrm>
        <a:off x="7959567" y="5669310"/>
        <a:ext cx="2635025" cy="8036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0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902445" y="1866911"/>
            <a:ext cx="8217084" cy="5729812"/>
            <a:chOff x="0" y="-104140"/>
            <a:chExt cx="10956112" cy="7639749"/>
          </a:xfrm>
        </p:grpSpPr>
        <p:sp>
          <p:nvSpPr>
            <p:cNvPr id="3" name="TextBox 3"/>
            <p:cNvSpPr txBox="1"/>
            <p:nvPr/>
          </p:nvSpPr>
          <p:spPr>
            <a:xfrm>
              <a:off x="0" y="1510135"/>
              <a:ext cx="10956112" cy="42062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159"/>
                </a:lnSpc>
              </a:pPr>
              <a:r>
                <a:rPr lang="ru-RU" sz="8000" b="1" dirty="0">
                  <a:solidFill>
                    <a:srgbClr val="F7B4A7"/>
                  </a:solidFill>
                  <a:latin typeface="Evolventa Bold"/>
                  <a:ea typeface="Evolventa Bold"/>
                  <a:cs typeface="Evolventa Bold"/>
                  <a:sym typeface="Evolventa Bold"/>
                </a:rPr>
                <a:t>Понятие класса и объекта класса</a:t>
              </a:r>
              <a:endParaRPr lang="en-US" sz="8000" b="1" dirty="0">
                <a:solidFill>
                  <a:srgbClr val="F7B4A7"/>
                </a:solidFill>
                <a:latin typeface="Evolventa Bold"/>
                <a:ea typeface="Evolventa Bold"/>
                <a:cs typeface="Evolventa Bold"/>
                <a:sym typeface="Evolventa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04140"/>
              <a:ext cx="10956112" cy="4670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149"/>
                </a:lnSpc>
              </a:pPr>
              <a:r>
                <a:rPr lang="ru-RU" sz="2250" spc="418" dirty="0">
                  <a:solidFill>
                    <a:srgbClr val="94DDDE"/>
                  </a:solidFill>
                  <a:latin typeface="Evolventa"/>
                  <a:ea typeface="Evolventa"/>
                  <a:cs typeface="Evolventa"/>
                  <a:sym typeface="Evolventa"/>
                </a:rPr>
                <a:t>КАФЕДРА №13.</a:t>
              </a:r>
              <a:endParaRPr lang="en-US" sz="2250" spc="418" dirty="0">
                <a:solidFill>
                  <a:srgbClr val="94DDDE"/>
                </a:solidFill>
                <a:latin typeface="Evolventa"/>
                <a:ea typeface="Evolventa"/>
                <a:cs typeface="Evolventa"/>
                <a:sym typeface="Evolventa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6663660"/>
              <a:ext cx="10956112" cy="8719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810"/>
                </a:lnSpc>
              </a:pPr>
              <a:r>
                <a:rPr lang="ru-RU" sz="4150" dirty="0">
                  <a:solidFill>
                    <a:srgbClr val="94DDDE"/>
                  </a:solidFill>
                  <a:latin typeface="Evolventa"/>
                  <a:ea typeface="Evolventa"/>
                  <a:cs typeface="Evolventa"/>
                  <a:sym typeface="Evolventa"/>
                </a:rPr>
                <a:t>Литвинов Владислав</a:t>
              </a:r>
              <a:endParaRPr lang="en-US" sz="4150" dirty="0">
                <a:solidFill>
                  <a:srgbClr val="94DDDE"/>
                </a:solidFill>
                <a:latin typeface="Evolventa"/>
                <a:ea typeface="Evolventa"/>
                <a:cs typeface="Evolventa"/>
                <a:sym typeface="Evolventa"/>
              </a:endParaRPr>
            </a:p>
          </p:txBody>
        </p:sp>
      </p:grpSp>
      <p:sp>
        <p:nvSpPr>
          <p:cNvPr id="6" name="Freeform 6"/>
          <p:cNvSpPr/>
          <p:nvPr/>
        </p:nvSpPr>
        <p:spPr>
          <a:xfrm>
            <a:off x="1182834" y="-1921745"/>
            <a:ext cx="6755642" cy="4114800"/>
          </a:xfrm>
          <a:custGeom>
            <a:avLst/>
            <a:gdLst/>
            <a:ahLst/>
            <a:cxnLst/>
            <a:rect l="l" t="t" r="r" b="b"/>
            <a:pathLst>
              <a:path w="6755642" h="4114800">
                <a:moveTo>
                  <a:pt x="0" y="0"/>
                </a:moveTo>
                <a:lnTo>
                  <a:pt x="6755642" y="0"/>
                </a:lnTo>
                <a:lnTo>
                  <a:pt x="67556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303834" y="1790711"/>
            <a:ext cx="1194327" cy="2586142"/>
          </a:xfrm>
          <a:custGeom>
            <a:avLst/>
            <a:gdLst/>
            <a:ahLst/>
            <a:cxnLst/>
            <a:rect l="l" t="t" r="r" b="b"/>
            <a:pathLst>
              <a:path w="1194327" h="2586142">
                <a:moveTo>
                  <a:pt x="0" y="0"/>
                </a:moveTo>
                <a:lnTo>
                  <a:pt x="1194327" y="0"/>
                </a:lnTo>
                <a:lnTo>
                  <a:pt x="1194327" y="2586142"/>
                </a:lnTo>
                <a:lnTo>
                  <a:pt x="0" y="25861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2095190" y="2021154"/>
            <a:ext cx="5357753" cy="5591583"/>
          </a:xfrm>
          <a:custGeom>
            <a:avLst/>
            <a:gdLst/>
            <a:ahLst/>
            <a:cxnLst/>
            <a:rect l="l" t="t" r="r" b="b"/>
            <a:pathLst>
              <a:path w="5357753" h="5591583">
                <a:moveTo>
                  <a:pt x="5357753" y="0"/>
                </a:moveTo>
                <a:lnTo>
                  <a:pt x="0" y="0"/>
                </a:lnTo>
                <a:lnTo>
                  <a:pt x="0" y="5591582"/>
                </a:lnTo>
                <a:lnTo>
                  <a:pt x="5357753" y="5591582"/>
                </a:lnTo>
                <a:lnTo>
                  <a:pt x="535775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947148" y="1264426"/>
            <a:ext cx="3144039" cy="2440918"/>
          </a:xfrm>
          <a:custGeom>
            <a:avLst/>
            <a:gdLst/>
            <a:ahLst/>
            <a:cxnLst/>
            <a:rect l="l" t="t" r="r" b="b"/>
            <a:pathLst>
              <a:path w="3144039" h="2440918">
                <a:moveTo>
                  <a:pt x="0" y="0"/>
                </a:moveTo>
                <a:lnTo>
                  <a:pt x="3144040" y="0"/>
                </a:lnTo>
                <a:lnTo>
                  <a:pt x="3144040" y="2440918"/>
                </a:lnTo>
                <a:lnTo>
                  <a:pt x="0" y="24409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624872" y="5005800"/>
            <a:ext cx="1894295" cy="4252500"/>
          </a:xfrm>
          <a:custGeom>
            <a:avLst/>
            <a:gdLst/>
            <a:ahLst/>
            <a:cxnLst/>
            <a:rect l="l" t="t" r="r" b="b"/>
            <a:pathLst>
              <a:path w="1894295" h="4252500">
                <a:moveTo>
                  <a:pt x="0" y="0"/>
                </a:moveTo>
                <a:lnTo>
                  <a:pt x="1894295" y="0"/>
                </a:lnTo>
                <a:lnTo>
                  <a:pt x="1894295" y="4252500"/>
                </a:lnTo>
                <a:lnTo>
                  <a:pt x="0" y="42525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4011803" y="7612736"/>
            <a:ext cx="3486358" cy="4114800"/>
          </a:xfrm>
          <a:custGeom>
            <a:avLst/>
            <a:gdLst/>
            <a:ahLst/>
            <a:cxnLst/>
            <a:rect l="l" t="t" r="r" b="b"/>
            <a:pathLst>
              <a:path w="3486358" h="4114800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51762" y="1107504"/>
            <a:ext cx="3489749" cy="2861594"/>
          </a:xfrm>
          <a:custGeom>
            <a:avLst/>
            <a:gdLst/>
            <a:ahLst/>
            <a:cxnLst/>
            <a:rect l="l" t="t" r="r" b="b"/>
            <a:pathLst>
              <a:path w="3489749" h="2861594">
                <a:moveTo>
                  <a:pt x="0" y="0"/>
                </a:moveTo>
                <a:lnTo>
                  <a:pt x="3489749" y="0"/>
                </a:lnTo>
                <a:lnTo>
                  <a:pt x="3489749" y="2861593"/>
                </a:lnTo>
                <a:lnTo>
                  <a:pt x="0" y="28615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90793" y="4342477"/>
            <a:ext cx="4618653" cy="4114800"/>
          </a:xfrm>
          <a:custGeom>
            <a:avLst/>
            <a:gdLst/>
            <a:ahLst/>
            <a:cxnLst/>
            <a:rect l="l" t="t" r="r" b="b"/>
            <a:pathLst>
              <a:path w="4618653" h="4114800">
                <a:moveTo>
                  <a:pt x="0" y="0"/>
                </a:moveTo>
                <a:lnTo>
                  <a:pt x="4618653" y="0"/>
                </a:lnTo>
                <a:lnTo>
                  <a:pt x="461865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7973577" y="1858271"/>
            <a:ext cx="9421378" cy="4675236"/>
            <a:chOff x="0" y="-62865"/>
            <a:chExt cx="12561837" cy="6233647"/>
          </a:xfrm>
        </p:grpSpPr>
        <p:sp>
          <p:nvSpPr>
            <p:cNvPr id="5" name="TextBox 5"/>
            <p:cNvSpPr txBox="1"/>
            <p:nvPr/>
          </p:nvSpPr>
          <p:spPr>
            <a:xfrm>
              <a:off x="0" y="2450448"/>
              <a:ext cx="12380964" cy="37203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77532" lvl="1" indent="-288766" algn="l">
                <a:lnSpc>
                  <a:spcPts val="3744"/>
                </a:lnSpc>
                <a:buFont typeface="Arial"/>
                <a:buChar char="•"/>
              </a:pPr>
              <a:r>
                <a:rPr lang="ru-RU" sz="2674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Наследование</a:t>
              </a:r>
              <a:endParaRPr lang="en-US" sz="2674" dirty="0">
                <a:solidFill>
                  <a:srgbClr val="2B4B82"/>
                </a:solidFill>
                <a:latin typeface="Evolventa"/>
                <a:ea typeface="Evolventa"/>
                <a:cs typeface="Evolventa"/>
                <a:sym typeface="Evolventa"/>
              </a:endParaRPr>
            </a:p>
            <a:p>
              <a:pPr marL="577532" lvl="1" indent="-288766" algn="l">
                <a:lnSpc>
                  <a:spcPts val="3744"/>
                </a:lnSpc>
                <a:buFont typeface="Arial"/>
                <a:buChar char="•"/>
              </a:pPr>
              <a:endParaRPr lang="ru-RU" sz="2674" dirty="0">
                <a:solidFill>
                  <a:srgbClr val="2B4B82"/>
                </a:solidFill>
                <a:latin typeface="Evolventa"/>
                <a:ea typeface="Evolventa"/>
                <a:cs typeface="Evolventa"/>
                <a:sym typeface="Evolventa"/>
              </a:endParaRPr>
            </a:p>
            <a:p>
              <a:pPr marL="577532" lvl="1" indent="-288766" algn="l">
                <a:lnSpc>
                  <a:spcPts val="3744"/>
                </a:lnSpc>
                <a:buFont typeface="Arial"/>
                <a:buChar char="•"/>
              </a:pPr>
              <a:r>
                <a:rPr lang="ru-RU" sz="2674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Инкапсуляция</a:t>
              </a:r>
            </a:p>
            <a:p>
              <a:pPr marL="577532" lvl="1" indent="-288766" algn="l">
                <a:lnSpc>
                  <a:spcPts val="3744"/>
                </a:lnSpc>
                <a:buFont typeface="Arial"/>
                <a:buChar char="•"/>
              </a:pPr>
              <a:endParaRPr lang="en-US" sz="2674" dirty="0">
                <a:solidFill>
                  <a:srgbClr val="2B4B82"/>
                </a:solidFill>
                <a:latin typeface="Evolventa"/>
                <a:ea typeface="Evolventa"/>
                <a:cs typeface="Evolventa"/>
                <a:sym typeface="Evolventa"/>
              </a:endParaRPr>
            </a:p>
            <a:p>
              <a:pPr marL="577532" lvl="1" indent="-288766" algn="l">
                <a:lnSpc>
                  <a:spcPts val="3744"/>
                </a:lnSpc>
                <a:buFont typeface="Arial"/>
                <a:buChar char="•"/>
              </a:pPr>
              <a:r>
                <a:rPr lang="ru-RU" sz="2674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Полиморфизм</a:t>
              </a:r>
            </a:p>
            <a:p>
              <a:pPr marL="577532" lvl="1" indent="-288766" algn="l">
                <a:lnSpc>
                  <a:spcPts val="3744"/>
                </a:lnSpc>
                <a:buFont typeface="Arial"/>
                <a:buChar char="•"/>
              </a:pPr>
              <a:endParaRPr lang="en-US" sz="2674" dirty="0">
                <a:solidFill>
                  <a:srgbClr val="2B4B82"/>
                </a:solidFill>
                <a:latin typeface="Evolventa"/>
                <a:ea typeface="Evolventa"/>
                <a:cs typeface="Evolventa"/>
                <a:sym typeface="Evolventa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80873" y="-62865"/>
              <a:ext cx="12380964" cy="7523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040"/>
                </a:lnSpc>
              </a:pPr>
              <a:r>
                <a:rPr lang="en-US" sz="3600" b="1" dirty="0" err="1">
                  <a:solidFill>
                    <a:srgbClr val="2B4B82"/>
                  </a:solidFill>
                  <a:latin typeface="Evolventa Bold"/>
                  <a:ea typeface="Evolventa Bold"/>
                  <a:cs typeface="Evolventa Bold"/>
                  <a:sym typeface="Evolventa Bold"/>
                </a:rPr>
                <a:t>Следующие</a:t>
              </a:r>
              <a:r>
                <a:rPr lang="en-US" sz="3600" b="1" dirty="0">
                  <a:solidFill>
                    <a:srgbClr val="2B4B82"/>
                  </a:solidFill>
                  <a:latin typeface="Evolventa Bold"/>
                  <a:ea typeface="Evolventa Bold"/>
                  <a:cs typeface="Evolventa Bold"/>
                  <a:sym typeface="Evolventa Bold"/>
                </a:rPr>
                <a:t> </a:t>
              </a:r>
              <a:r>
                <a:rPr lang="en-US" sz="3600" b="1" dirty="0" err="1">
                  <a:solidFill>
                    <a:srgbClr val="2B4B82"/>
                  </a:solidFill>
                  <a:latin typeface="Evolventa Bold"/>
                  <a:ea typeface="Evolventa Bold"/>
                  <a:cs typeface="Evolventa Bold"/>
                  <a:sym typeface="Evolventa Bold"/>
                </a:rPr>
                <a:t>шаги</a:t>
              </a:r>
              <a:r>
                <a:rPr lang="en-US" sz="3600" b="1" dirty="0">
                  <a:solidFill>
                    <a:srgbClr val="2B4B82"/>
                  </a:solidFill>
                  <a:latin typeface="Evolventa Bold"/>
                  <a:ea typeface="Evolventa Bold"/>
                  <a:cs typeface="Evolventa Bold"/>
                  <a:sym typeface="Evolventa Bold"/>
                </a:rPr>
                <a:t> </a:t>
              </a:r>
              <a:r>
                <a:rPr lang="ru-RU" sz="3600" b="1" dirty="0">
                  <a:solidFill>
                    <a:srgbClr val="2B4B82"/>
                  </a:solidFill>
                  <a:latin typeface="Evolventa Bold"/>
                  <a:ea typeface="Evolventa Bold"/>
                  <a:cs typeface="Evolventa Bold"/>
                  <a:sym typeface="Evolventa Bold"/>
                </a:rPr>
                <a:t>нашего</a:t>
              </a:r>
              <a:r>
                <a:rPr lang="en-US" sz="3600" b="1" dirty="0">
                  <a:solidFill>
                    <a:srgbClr val="2B4B82"/>
                  </a:solidFill>
                  <a:latin typeface="Evolventa Bold"/>
                  <a:ea typeface="Evolventa Bold"/>
                  <a:cs typeface="Evolventa Bold"/>
                  <a:sym typeface="Evolventa Bold"/>
                </a:rPr>
                <a:t> </a:t>
              </a:r>
              <a:r>
                <a:rPr lang="en-US" sz="3600" b="1" dirty="0" err="1">
                  <a:solidFill>
                    <a:srgbClr val="2B4B82"/>
                  </a:solidFill>
                  <a:latin typeface="Evolventa Bold"/>
                  <a:ea typeface="Evolventa Bold"/>
                  <a:cs typeface="Evolventa Bold"/>
                  <a:sym typeface="Evolventa Bold"/>
                </a:rPr>
                <a:t>обучения</a:t>
              </a:r>
              <a:endParaRPr lang="en-US" sz="3600" b="1" dirty="0">
                <a:solidFill>
                  <a:srgbClr val="2B4B82"/>
                </a:solidFill>
                <a:latin typeface="Evolventa Bold"/>
                <a:ea typeface="Evolventa Bold"/>
                <a:cs typeface="Evolventa Bold"/>
                <a:sym typeface="Evolventa Bold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65158" y="800100"/>
            <a:ext cx="7312717" cy="3614422"/>
            <a:chOff x="0" y="315934"/>
            <a:chExt cx="9750289" cy="4819230"/>
          </a:xfrm>
        </p:grpSpPr>
        <p:sp>
          <p:nvSpPr>
            <p:cNvPr id="3" name="TextBox 3"/>
            <p:cNvSpPr txBox="1"/>
            <p:nvPr/>
          </p:nvSpPr>
          <p:spPr>
            <a:xfrm>
              <a:off x="0" y="315934"/>
              <a:ext cx="9750289" cy="22127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616"/>
                </a:lnSpc>
              </a:pPr>
              <a:r>
                <a:rPr lang="en-US" sz="5975" spc="-65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У вас есть какие-то</a:t>
              </a:r>
            </a:p>
            <a:p>
              <a:pPr algn="l">
                <a:lnSpc>
                  <a:spcPts val="5616"/>
                </a:lnSpc>
              </a:pPr>
              <a:r>
                <a:rPr lang="en-US" sz="5975" spc="-65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вопросы?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785735"/>
              <a:ext cx="9750289" cy="13494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О</a:t>
              </a:r>
              <a:r>
                <a:rPr lang="ru-RU" sz="30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с</a:t>
              </a:r>
              <a:r>
                <a:rPr lang="en-US" sz="3000" dirty="0" err="1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тавьте</a:t>
              </a:r>
              <a:r>
                <a:rPr lang="en-US" sz="30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 </a:t>
              </a:r>
              <a:r>
                <a:rPr lang="en-US" sz="3000" dirty="0" err="1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их</a:t>
              </a:r>
              <a:r>
                <a:rPr lang="en-US" sz="30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 </a:t>
              </a:r>
              <a:r>
                <a:rPr lang="ru-RU" sz="30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себе</a:t>
              </a:r>
              <a:r>
                <a:rPr lang="en-US" sz="30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! </a:t>
              </a:r>
              <a:r>
                <a:rPr lang="ru-RU" sz="30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Н</a:t>
              </a:r>
              <a:r>
                <a:rPr lang="en-US" sz="3000" dirty="0" err="1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аде</a:t>
              </a:r>
              <a:r>
                <a:rPr lang="ru-RU" sz="30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ю</a:t>
              </a:r>
              <a:r>
                <a:rPr lang="en-US" sz="30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с</a:t>
              </a:r>
              <a:r>
                <a:rPr lang="ru-RU" sz="30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ь</a:t>
              </a:r>
              <a:r>
                <a:rPr lang="en-US" sz="30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, </a:t>
              </a:r>
              <a:r>
                <a:rPr lang="en-US" sz="3000" dirty="0" err="1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что</a:t>
              </a:r>
              <a:r>
                <a:rPr lang="en-US" sz="30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 </a:t>
              </a:r>
              <a:r>
                <a:rPr lang="en-US" sz="3000" dirty="0" err="1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вы</a:t>
              </a:r>
              <a:r>
                <a:rPr lang="en-US" sz="30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 </a:t>
              </a:r>
              <a:r>
                <a:rPr lang="en-US" sz="3000" dirty="0" err="1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узнали</a:t>
              </a:r>
              <a:r>
                <a:rPr lang="en-US" sz="30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 </a:t>
              </a:r>
              <a:r>
                <a:rPr lang="en-US" sz="3000" dirty="0" err="1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что-то</a:t>
              </a:r>
              <a:r>
                <a:rPr lang="en-US" sz="30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 </a:t>
              </a:r>
              <a:r>
                <a:rPr lang="en-US" sz="3000" dirty="0" err="1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новое</a:t>
              </a:r>
              <a:r>
                <a:rPr lang="en-US" sz="30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.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9854137" y="3018272"/>
            <a:ext cx="7411325" cy="4635447"/>
          </a:xfrm>
          <a:custGeom>
            <a:avLst/>
            <a:gdLst/>
            <a:ahLst/>
            <a:cxnLst/>
            <a:rect l="l" t="t" r="r" b="b"/>
            <a:pathLst>
              <a:path w="7411325" h="4635447">
                <a:moveTo>
                  <a:pt x="0" y="0"/>
                </a:moveTo>
                <a:lnTo>
                  <a:pt x="7411325" y="0"/>
                </a:lnTo>
                <a:lnTo>
                  <a:pt x="7411325" y="4635447"/>
                </a:lnTo>
                <a:lnTo>
                  <a:pt x="0" y="4635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665100" y="8613636"/>
            <a:ext cx="4338720" cy="2713672"/>
          </a:xfrm>
          <a:custGeom>
            <a:avLst/>
            <a:gdLst/>
            <a:ahLst/>
            <a:cxnLst/>
            <a:rect l="l" t="t" r="r" b="b"/>
            <a:pathLst>
              <a:path w="4338720" h="2713672">
                <a:moveTo>
                  <a:pt x="0" y="0"/>
                </a:moveTo>
                <a:lnTo>
                  <a:pt x="4338720" y="0"/>
                </a:lnTo>
                <a:lnTo>
                  <a:pt x="4338720" y="2713671"/>
                </a:lnTo>
                <a:lnTo>
                  <a:pt x="0" y="27136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3976014" y="7483497"/>
            <a:ext cx="3289448" cy="2057400"/>
          </a:xfrm>
          <a:custGeom>
            <a:avLst/>
            <a:gdLst/>
            <a:ahLst/>
            <a:cxnLst/>
            <a:rect l="l" t="t" r="r" b="b"/>
            <a:pathLst>
              <a:path w="3289448" h="2057400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3320348" y="712171"/>
            <a:ext cx="3289448" cy="2057400"/>
          </a:xfrm>
          <a:custGeom>
            <a:avLst/>
            <a:gdLst/>
            <a:ahLst/>
            <a:cxnLst/>
            <a:rect l="l" t="t" r="r" b="b"/>
            <a:pathLst>
              <a:path w="3289448" h="2057400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75DFE013-0943-4CA6-95D9-E4A412288DDB}"/>
              </a:ext>
            </a:extLst>
          </p:cNvPr>
          <p:cNvGrpSpPr/>
          <p:nvPr/>
        </p:nvGrpSpPr>
        <p:grpSpPr>
          <a:xfrm>
            <a:off x="1525857" y="5143500"/>
            <a:ext cx="6475143" cy="4293855"/>
            <a:chOff x="0" y="-38100"/>
            <a:chExt cx="7316890" cy="6786239"/>
          </a:xfrm>
        </p:grpSpPr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E3A5AB1E-9328-4EBF-B112-B1724A09370B}"/>
                </a:ext>
              </a:extLst>
            </p:cNvPr>
            <p:cNvSpPr txBox="1"/>
            <p:nvPr/>
          </p:nvSpPr>
          <p:spPr>
            <a:xfrm>
              <a:off x="0" y="800688"/>
              <a:ext cx="7316890" cy="5036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r>
                <a:rPr lang="en-US" sz="2133" dirty="0">
                  <a:solidFill>
                    <a:srgbClr val="2B4B82"/>
                  </a:solidFill>
                  <a:latin typeface="Evolventa" panose="020B0604020202020204" charset="0"/>
                  <a:ea typeface="Open Sans"/>
                  <a:cs typeface="Open Sans"/>
                  <a:sym typeface="Open Sans"/>
                </a:rPr>
                <a:t>+</a:t>
              </a:r>
              <a:r>
                <a:rPr lang="ru-RU" sz="2133" dirty="0">
                  <a:solidFill>
                    <a:srgbClr val="2B4B82"/>
                  </a:solidFill>
                  <a:latin typeface="Evolventa" panose="020B0604020202020204" charset="0"/>
                  <a:ea typeface="Open Sans"/>
                  <a:cs typeface="Open Sans"/>
                  <a:sym typeface="Open Sans"/>
                </a:rPr>
                <a:t>3</a:t>
              </a:r>
              <a:r>
                <a:rPr lang="en-US" sz="2133" dirty="0">
                  <a:solidFill>
                    <a:srgbClr val="2B4B82"/>
                  </a:solidFill>
                  <a:latin typeface="Evolventa" panose="020B0604020202020204" charset="0"/>
                  <a:ea typeface="Open Sans"/>
                  <a:cs typeface="Open Sans"/>
                  <a:sym typeface="Open Sans"/>
                </a:rPr>
                <a:t>7</a:t>
              </a:r>
              <a:r>
                <a:rPr lang="ru-RU" sz="2133" dirty="0">
                  <a:solidFill>
                    <a:srgbClr val="2B4B82"/>
                  </a:solidFill>
                  <a:latin typeface="Evolventa" panose="020B0604020202020204" charset="0"/>
                  <a:ea typeface="Open Sans"/>
                  <a:cs typeface="Open Sans"/>
                  <a:sym typeface="Open Sans"/>
                </a:rPr>
                <a:t>5</a:t>
              </a:r>
              <a:r>
                <a:rPr lang="en-US" sz="2133" dirty="0">
                  <a:solidFill>
                    <a:srgbClr val="2B4B82"/>
                  </a:solidFill>
                  <a:latin typeface="Evolventa" panose="020B0604020202020204" charset="0"/>
                  <a:ea typeface="Open Sans"/>
                  <a:cs typeface="Open Sans"/>
                  <a:sym typeface="Open Sans"/>
                </a:rPr>
                <a:t> (33) </a:t>
              </a:r>
              <a:r>
                <a:rPr lang="ru-RU" sz="2133" dirty="0">
                  <a:solidFill>
                    <a:srgbClr val="2B4B82"/>
                  </a:solidFill>
                  <a:latin typeface="Evolventa" panose="020B0604020202020204" charset="0"/>
                  <a:ea typeface="Open Sans"/>
                  <a:cs typeface="Open Sans"/>
                  <a:sym typeface="Open Sans"/>
                </a:rPr>
                <a:t>398</a:t>
              </a:r>
              <a:r>
                <a:rPr lang="en-US" sz="2133" dirty="0">
                  <a:solidFill>
                    <a:srgbClr val="2B4B82"/>
                  </a:solidFill>
                  <a:latin typeface="Evolventa" panose="020B0604020202020204" charset="0"/>
                  <a:ea typeface="Open Sans"/>
                  <a:cs typeface="Open Sans"/>
                  <a:sym typeface="Open Sans"/>
                </a:rPr>
                <a:t>-</a:t>
              </a:r>
              <a:r>
                <a:rPr lang="ru-RU" sz="2133" dirty="0">
                  <a:solidFill>
                    <a:srgbClr val="2B4B82"/>
                  </a:solidFill>
                  <a:latin typeface="Evolventa" panose="020B0604020202020204" charset="0"/>
                  <a:ea typeface="Open Sans"/>
                  <a:cs typeface="Open Sans"/>
                  <a:sym typeface="Open Sans"/>
                </a:rPr>
                <a:t>54</a:t>
              </a:r>
              <a:r>
                <a:rPr lang="en-US" sz="2133" dirty="0">
                  <a:solidFill>
                    <a:srgbClr val="2B4B82"/>
                  </a:solidFill>
                  <a:latin typeface="Evolventa" panose="020B0604020202020204" charset="0"/>
                  <a:ea typeface="Open Sans"/>
                  <a:cs typeface="Open Sans"/>
                  <a:sym typeface="Open Sans"/>
                </a:rPr>
                <a:t>-</a:t>
              </a:r>
              <a:r>
                <a:rPr lang="ru-RU" sz="2133" dirty="0">
                  <a:solidFill>
                    <a:srgbClr val="2B4B82"/>
                  </a:solidFill>
                  <a:latin typeface="Evolventa" panose="020B0604020202020204" charset="0"/>
                  <a:ea typeface="Open Sans"/>
                  <a:cs typeface="Open Sans"/>
                  <a:sym typeface="Open Sans"/>
                </a:rPr>
                <a:t>37</a:t>
              </a:r>
              <a:endParaRPr lang="en-US" sz="2133" dirty="0">
                <a:solidFill>
                  <a:srgbClr val="2B4B82"/>
                </a:solidFill>
                <a:latin typeface="Evolventa" panose="020B0604020202020204" charset="0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555ADB6D-5E82-4DA1-8387-2F67405F421A}"/>
                </a:ext>
              </a:extLst>
            </p:cNvPr>
            <p:cNvSpPr txBox="1"/>
            <p:nvPr/>
          </p:nvSpPr>
          <p:spPr>
            <a:xfrm>
              <a:off x="0" y="-38100"/>
              <a:ext cx="7316890" cy="4684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600"/>
                </a:lnSpc>
              </a:pPr>
              <a:r>
                <a:rPr lang="ru-RU" sz="2000" dirty="0">
                  <a:solidFill>
                    <a:srgbClr val="2B4B82"/>
                  </a:solidFill>
                  <a:latin typeface="Evolventa Bold" panose="020B0604020202020204" charset="0"/>
                  <a:ea typeface="HK Grotesk Bold"/>
                  <a:cs typeface="HK Grotesk Bold"/>
                  <a:sym typeface="HK Grotesk Bold"/>
                </a:rPr>
                <a:t>Позвоните</a:t>
              </a:r>
              <a:r>
                <a:rPr lang="en-US" sz="2000" dirty="0">
                  <a:solidFill>
                    <a:srgbClr val="2B4B82"/>
                  </a:solidFill>
                  <a:latin typeface="Evolventa Bold" panose="020B0604020202020204" charset="0"/>
                  <a:ea typeface="HK Grotesk Bold"/>
                  <a:cs typeface="HK Grotesk Bold"/>
                  <a:sym typeface="HK Grotesk Bold"/>
                </a:rPr>
                <a:t> м</a:t>
              </a:r>
              <a:r>
                <a:rPr lang="ru-RU" sz="2000" dirty="0">
                  <a:solidFill>
                    <a:srgbClr val="2B4B82"/>
                  </a:solidFill>
                  <a:latin typeface="Evolventa Bold" panose="020B0604020202020204" charset="0"/>
                  <a:ea typeface="HK Grotesk Bold"/>
                  <a:cs typeface="HK Grotesk Bold"/>
                  <a:sym typeface="HK Grotesk Bold"/>
                </a:rPr>
                <a:t>не</a:t>
              </a:r>
              <a:endParaRPr lang="en-US" sz="2000" dirty="0">
                <a:solidFill>
                  <a:srgbClr val="2B4B82"/>
                </a:solidFill>
                <a:latin typeface="Evolventa Bold" panose="020B0604020202020204" charset="0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51BBBF8A-4A1C-4CFC-8817-24EB5890AC64}"/>
                </a:ext>
              </a:extLst>
            </p:cNvPr>
            <p:cNvSpPr txBox="1"/>
            <p:nvPr/>
          </p:nvSpPr>
          <p:spPr>
            <a:xfrm>
              <a:off x="0" y="3522586"/>
              <a:ext cx="7316890" cy="5036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r>
                <a:rPr lang="en-US" sz="2133" dirty="0">
                  <a:solidFill>
                    <a:srgbClr val="2B4B82"/>
                  </a:solidFill>
                  <a:latin typeface="Evolventa" panose="020B0604020202020204" charset="0"/>
                  <a:ea typeface="Open Sans"/>
                  <a:cs typeface="Open Sans"/>
                  <a:sym typeface="Open Sans"/>
                </a:rPr>
                <a:t>kordebalet67@gmail.com</a:t>
              </a: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F338A2F7-D523-491A-9FCB-0EC3658FAD89}"/>
                </a:ext>
              </a:extLst>
            </p:cNvPr>
            <p:cNvSpPr txBox="1"/>
            <p:nvPr/>
          </p:nvSpPr>
          <p:spPr>
            <a:xfrm>
              <a:off x="0" y="2683798"/>
              <a:ext cx="7316890" cy="4684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600"/>
                </a:lnSpc>
              </a:pPr>
              <a:r>
                <a:rPr lang="en-US" sz="2000" dirty="0" err="1">
                  <a:solidFill>
                    <a:srgbClr val="2B4B82"/>
                  </a:solidFill>
                  <a:latin typeface="Evolventa Bold" panose="020B0604020202020204" charset="0"/>
                  <a:ea typeface="HK Grotesk Bold"/>
                  <a:cs typeface="HK Grotesk Bold"/>
                  <a:sym typeface="HK Grotesk Bold"/>
                </a:rPr>
                <a:t>Электронная</a:t>
              </a:r>
              <a:r>
                <a:rPr lang="en-US" sz="2000" dirty="0">
                  <a:solidFill>
                    <a:srgbClr val="2B4B82"/>
                  </a:solidFill>
                  <a:latin typeface="Evolventa Bold" panose="020B0604020202020204" charset="0"/>
                  <a:ea typeface="HK Grotesk Bold"/>
                  <a:cs typeface="HK Grotesk Bold"/>
                  <a:sym typeface="HK Grotesk Bold"/>
                </a:rPr>
                <a:t> </a:t>
              </a:r>
              <a:r>
                <a:rPr lang="en-US" sz="2000" dirty="0" err="1">
                  <a:solidFill>
                    <a:srgbClr val="2B4B82"/>
                  </a:solidFill>
                  <a:latin typeface="Evolventa Bold" panose="020B0604020202020204" charset="0"/>
                  <a:ea typeface="HK Grotesk Bold"/>
                  <a:cs typeface="HK Grotesk Bold"/>
                  <a:sym typeface="HK Grotesk Bold"/>
                </a:rPr>
                <a:t>почта</a:t>
              </a:r>
              <a:endParaRPr lang="en-US" sz="2000" dirty="0">
                <a:solidFill>
                  <a:srgbClr val="2B4B82"/>
                </a:solidFill>
                <a:latin typeface="Evolventa Bold" panose="020B0604020202020204" charset="0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9E9E1C45-568E-49E8-A38E-CD76876F9901}"/>
                </a:ext>
              </a:extLst>
            </p:cNvPr>
            <p:cNvSpPr txBox="1"/>
            <p:nvPr/>
          </p:nvSpPr>
          <p:spPr>
            <a:xfrm>
              <a:off x="0" y="6244485"/>
              <a:ext cx="7316890" cy="5036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r>
                <a:rPr lang="en-US" sz="2133" dirty="0">
                  <a:solidFill>
                    <a:srgbClr val="2B4B82"/>
                  </a:solidFill>
                  <a:latin typeface="Evolventa" panose="020B0604020202020204" charset="0"/>
                  <a:ea typeface="Open Sans"/>
                  <a:cs typeface="Open Sans"/>
                  <a:sym typeface="Open Sans"/>
                </a:rPr>
                <a:t>@</a:t>
              </a:r>
              <a:r>
                <a:rPr lang="en-US" sz="2133" dirty="0" err="1">
                  <a:solidFill>
                    <a:srgbClr val="2B4B82"/>
                  </a:solidFill>
                  <a:latin typeface="Evolventa" panose="020B0604020202020204" charset="0"/>
                  <a:ea typeface="Open Sans"/>
                  <a:cs typeface="Open Sans"/>
                  <a:sym typeface="Open Sans"/>
                </a:rPr>
                <a:t>Kordebalet</a:t>
              </a:r>
              <a:endParaRPr lang="en-US" sz="2133" dirty="0">
                <a:solidFill>
                  <a:srgbClr val="2B4B82"/>
                </a:solidFill>
                <a:latin typeface="Evolventa" panose="020B0604020202020204" charset="0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17B416D0-7768-4885-AA3D-D4886D3A6AC4}"/>
                </a:ext>
              </a:extLst>
            </p:cNvPr>
            <p:cNvSpPr txBox="1"/>
            <p:nvPr/>
          </p:nvSpPr>
          <p:spPr>
            <a:xfrm>
              <a:off x="0" y="5405695"/>
              <a:ext cx="7316890" cy="4684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600"/>
                </a:lnSpc>
              </a:pPr>
              <a:r>
                <a:rPr lang="en-US" sz="2000" dirty="0">
                  <a:solidFill>
                    <a:srgbClr val="2B4B82"/>
                  </a:solidFill>
                  <a:latin typeface="Evolventa Bold" panose="020B0604020202020204" charset="0"/>
                  <a:ea typeface="HK Grotesk Bold"/>
                  <a:cs typeface="HK Grotesk Bold"/>
                  <a:sym typeface="HK Grotesk Bold"/>
                </a:rPr>
                <a:t>Telegram</a:t>
              </a:r>
            </a:p>
          </p:txBody>
        </p:sp>
        <p:sp>
          <p:nvSpPr>
            <p:cNvPr id="16" name="AutoShape 16">
              <a:extLst>
                <a:ext uri="{FF2B5EF4-FFF2-40B4-BE49-F238E27FC236}">
                  <a16:creationId xmlns:a16="http://schemas.microsoft.com/office/drawing/2014/main" id="{26B8CF01-C58E-4CAC-A5C4-766F526C1939}"/>
                </a:ext>
              </a:extLst>
            </p:cNvPr>
            <p:cNvSpPr/>
            <p:nvPr/>
          </p:nvSpPr>
          <p:spPr>
            <a:xfrm>
              <a:off x="0" y="2207170"/>
              <a:ext cx="7316890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7" name="AutoShape 17">
              <a:extLst>
                <a:ext uri="{FF2B5EF4-FFF2-40B4-BE49-F238E27FC236}">
                  <a16:creationId xmlns:a16="http://schemas.microsoft.com/office/drawing/2014/main" id="{9EA8CE78-E7CE-426B-9351-EB6ECBE8D247}"/>
                </a:ext>
              </a:extLst>
            </p:cNvPr>
            <p:cNvSpPr/>
            <p:nvPr/>
          </p:nvSpPr>
          <p:spPr>
            <a:xfrm>
              <a:off x="0" y="4929067"/>
              <a:ext cx="7316890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902445" y="1866911"/>
            <a:ext cx="8217084" cy="5729812"/>
            <a:chOff x="0" y="-104140"/>
            <a:chExt cx="10956112" cy="7639749"/>
          </a:xfrm>
        </p:grpSpPr>
        <p:sp>
          <p:nvSpPr>
            <p:cNvPr id="3" name="TextBox 3"/>
            <p:cNvSpPr txBox="1"/>
            <p:nvPr/>
          </p:nvSpPr>
          <p:spPr>
            <a:xfrm>
              <a:off x="0" y="1510135"/>
              <a:ext cx="10956112" cy="42062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81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8000" b="1" i="0" u="none" strike="noStrike" kern="1200" cap="none" spc="0" normalizeH="0" baseline="0" noProof="0" dirty="0">
                  <a:ln>
                    <a:noFill/>
                  </a:ln>
                  <a:solidFill>
                    <a:srgbClr val="F7B4A7"/>
                  </a:solidFill>
                  <a:effectLst/>
                  <a:uLnTx/>
                  <a:uFillTx/>
                  <a:latin typeface="Evolventa Bold"/>
                  <a:ea typeface="Evolventa Bold"/>
                  <a:cs typeface="Evolventa Bold"/>
                  <a:sym typeface="Evolventa Bold"/>
                </a:rPr>
                <a:t>Понятие класса и объекта класса</a:t>
              </a:r>
              <a:endPara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F7B4A7"/>
                </a:solidFill>
                <a:effectLst/>
                <a:uLnTx/>
                <a:uFillTx/>
                <a:latin typeface="Evolventa Bold"/>
                <a:ea typeface="Evolventa Bold"/>
                <a:cs typeface="Evolventa Bold"/>
                <a:sym typeface="Evolventa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04140"/>
              <a:ext cx="10956112" cy="4670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314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250" b="0" i="0" u="none" strike="noStrike" kern="1200" cap="none" spc="418" normalizeH="0" baseline="0" noProof="0" dirty="0">
                  <a:ln>
                    <a:noFill/>
                  </a:ln>
                  <a:solidFill>
                    <a:srgbClr val="94DDDE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КАФЕДРА №13.</a:t>
              </a:r>
              <a:endParaRPr kumimoji="0" lang="en-US" sz="2250" b="0" i="0" u="none" strike="noStrike" kern="1200" cap="none" spc="418" normalizeH="0" baseline="0" noProof="0" dirty="0">
                <a:ln>
                  <a:noFill/>
                </a:ln>
                <a:solidFill>
                  <a:srgbClr val="94DDDE"/>
                </a:solidFill>
                <a:effectLst/>
                <a:uLnTx/>
                <a:uFillTx/>
                <a:latin typeface="Evolventa"/>
                <a:ea typeface="Evolventa"/>
                <a:cs typeface="Evolventa"/>
                <a:sym typeface="Evolventa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6663660"/>
              <a:ext cx="10956112" cy="8719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581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4150" b="0" i="0" u="none" strike="noStrike" kern="1200" cap="none" spc="0" normalizeH="0" baseline="0" noProof="0" dirty="0">
                  <a:ln>
                    <a:noFill/>
                  </a:ln>
                  <a:solidFill>
                    <a:srgbClr val="94DDDE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Литвинов Владислав</a:t>
              </a:r>
              <a:endParaRPr kumimoji="0" lang="en-US" sz="4150" b="0" i="0" u="none" strike="noStrike" kern="1200" cap="none" spc="0" normalizeH="0" baseline="0" noProof="0" dirty="0">
                <a:ln>
                  <a:noFill/>
                </a:ln>
                <a:solidFill>
                  <a:srgbClr val="94DDDE"/>
                </a:solidFill>
                <a:effectLst/>
                <a:uLnTx/>
                <a:uFillTx/>
                <a:latin typeface="Evolventa"/>
                <a:ea typeface="Evolventa"/>
                <a:cs typeface="Evolventa"/>
                <a:sym typeface="Evolventa"/>
              </a:endParaRPr>
            </a:p>
          </p:txBody>
        </p:sp>
      </p:grpSp>
      <p:sp>
        <p:nvSpPr>
          <p:cNvPr id="6" name="Freeform 6"/>
          <p:cNvSpPr/>
          <p:nvPr/>
        </p:nvSpPr>
        <p:spPr>
          <a:xfrm>
            <a:off x="1182834" y="-1921745"/>
            <a:ext cx="6755642" cy="4114800"/>
          </a:xfrm>
          <a:custGeom>
            <a:avLst/>
            <a:gdLst/>
            <a:ahLst/>
            <a:cxnLst/>
            <a:rect l="l" t="t" r="r" b="b"/>
            <a:pathLst>
              <a:path w="6755642" h="4114800">
                <a:moveTo>
                  <a:pt x="0" y="0"/>
                </a:moveTo>
                <a:lnTo>
                  <a:pt x="6755642" y="0"/>
                </a:lnTo>
                <a:lnTo>
                  <a:pt x="67556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303834" y="1790711"/>
            <a:ext cx="1194327" cy="2586142"/>
          </a:xfrm>
          <a:custGeom>
            <a:avLst/>
            <a:gdLst/>
            <a:ahLst/>
            <a:cxnLst/>
            <a:rect l="l" t="t" r="r" b="b"/>
            <a:pathLst>
              <a:path w="1194327" h="2586142">
                <a:moveTo>
                  <a:pt x="0" y="0"/>
                </a:moveTo>
                <a:lnTo>
                  <a:pt x="1194327" y="0"/>
                </a:lnTo>
                <a:lnTo>
                  <a:pt x="1194327" y="2586142"/>
                </a:lnTo>
                <a:lnTo>
                  <a:pt x="0" y="25861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2095190" y="2021154"/>
            <a:ext cx="5357753" cy="5591583"/>
          </a:xfrm>
          <a:custGeom>
            <a:avLst/>
            <a:gdLst/>
            <a:ahLst/>
            <a:cxnLst/>
            <a:rect l="l" t="t" r="r" b="b"/>
            <a:pathLst>
              <a:path w="5357753" h="5591583">
                <a:moveTo>
                  <a:pt x="5357753" y="0"/>
                </a:moveTo>
                <a:lnTo>
                  <a:pt x="0" y="0"/>
                </a:lnTo>
                <a:lnTo>
                  <a:pt x="0" y="5591582"/>
                </a:lnTo>
                <a:lnTo>
                  <a:pt x="5357753" y="5591582"/>
                </a:lnTo>
                <a:lnTo>
                  <a:pt x="535775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947148" y="1264426"/>
            <a:ext cx="3144039" cy="2440918"/>
          </a:xfrm>
          <a:custGeom>
            <a:avLst/>
            <a:gdLst/>
            <a:ahLst/>
            <a:cxnLst/>
            <a:rect l="l" t="t" r="r" b="b"/>
            <a:pathLst>
              <a:path w="3144039" h="2440918">
                <a:moveTo>
                  <a:pt x="0" y="0"/>
                </a:moveTo>
                <a:lnTo>
                  <a:pt x="3144040" y="0"/>
                </a:lnTo>
                <a:lnTo>
                  <a:pt x="3144040" y="2440918"/>
                </a:lnTo>
                <a:lnTo>
                  <a:pt x="0" y="24409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624872" y="5005800"/>
            <a:ext cx="1894295" cy="4252500"/>
          </a:xfrm>
          <a:custGeom>
            <a:avLst/>
            <a:gdLst/>
            <a:ahLst/>
            <a:cxnLst/>
            <a:rect l="l" t="t" r="r" b="b"/>
            <a:pathLst>
              <a:path w="1894295" h="4252500">
                <a:moveTo>
                  <a:pt x="0" y="0"/>
                </a:moveTo>
                <a:lnTo>
                  <a:pt x="1894295" y="0"/>
                </a:lnTo>
                <a:lnTo>
                  <a:pt x="1894295" y="4252500"/>
                </a:lnTo>
                <a:lnTo>
                  <a:pt x="0" y="42525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4011803" y="7612736"/>
            <a:ext cx="3486358" cy="4114800"/>
          </a:xfrm>
          <a:custGeom>
            <a:avLst/>
            <a:gdLst/>
            <a:ahLst/>
            <a:cxnLst/>
            <a:rect l="l" t="t" r="r" b="b"/>
            <a:pathLst>
              <a:path w="3486358" h="4114800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35520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302264" y="1512916"/>
            <a:ext cx="8592473" cy="7168684"/>
            <a:chOff x="0" y="-228600"/>
            <a:chExt cx="11456630" cy="9558244"/>
          </a:xfrm>
        </p:grpSpPr>
        <p:sp>
          <p:nvSpPr>
            <p:cNvPr id="3" name="TextBox 3"/>
            <p:cNvSpPr txBox="1"/>
            <p:nvPr/>
          </p:nvSpPr>
          <p:spPr>
            <a:xfrm>
              <a:off x="481672" y="-228600"/>
              <a:ext cx="10280107" cy="140089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9089"/>
                </a:lnSpc>
              </a:pPr>
              <a:r>
                <a:rPr lang="ru-RU" sz="7574" b="1" dirty="0">
                  <a:solidFill>
                    <a:srgbClr val="F7B4A7"/>
                  </a:solidFill>
                  <a:latin typeface="Evolventa Bold"/>
                  <a:ea typeface="Evolventa Bold"/>
                  <a:cs typeface="Evolventa Bold"/>
                  <a:sym typeface="Evolventa Bold"/>
                </a:rPr>
                <a:t>ПОВЕСТКА</a:t>
              </a:r>
              <a:endParaRPr lang="en-US" sz="7574" b="1" dirty="0">
                <a:solidFill>
                  <a:srgbClr val="F7B4A7"/>
                </a:solidFill>
                <a:latin typeface="Evolventa Bold"/>
                <a:ea typeface="Evolventa Bold"/>
                <a:cs typeface="Evolventa Bold"/>
                <a:sym typeface="Evolventa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481673" y="2213095"/>
              <a:ext cx="7537706" cy="15258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784"/>
                </a:lnSpc>
              </a:pPr>
              <a:r>
                <a:rPr lang="en-US" sz="2899" spc="347" dirty="0">
                  <a:solidFill>
                    <a:srgbClr val="94DDDE"/>
                  </a:solidFill>
                  <a:latin typeface="Evolventa"/>
                  <a:ea typeface="Evolventa"/>
                  <a:cs typeface="Evolventa"/>
                  <a:sym typeface="Evolventa"/>
                </a:rPr>
                <a:t>КЛЮЧЕВЫЕ </a:t>
              </a:r>
              <a:r>
                <a:rPr lang="ru-RU" sz="2899" spc="347" dirty="0">
                  <a:solidFill>
                    <a:srgbClr val="94DDDE"/>
                  </a:solidFill>
                  <a:latin typeface="Evolventa"/>
                  <a:ea typeface="Evolventa"/>
                  <a:cs typeface="Evolventa"/>
                  <a:sym typeface="Evolventa"/>
                </a:rPr>
                <a:t>МОМЕНТЫ </a:t>
              </a:r>
              <a:r>
                <a:rPr lang="en-US" sz="2899" spc="347" dirty="0">
                  <a:solidFill>
                    <a:srgbClr val="94DDDE"/>
                  </a:solidFill>
                  <a:latin typeface="Evolventa"/>
                  <a:ea typeface="Evolventa"/>
                  <a:cs typeface="Evolventa"/>
                  <a:sym typeface="Evolventa"/>
                </a:rPr>
                <a:t>В ЭТОЙ ПРЕЗЕНТАЦИИ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478828"/>
              <a:ext cx="11456630" cy="48508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61340" lvl="1" indent="-280670">
                <a:lnSpc>
                  <a:spcPts val="3640"/>
                </a:lnSpc>
                <a:buFont typeface="Arial"/>
                <a:buChar char="•"/>
              </a:pPr>
              <a:r>
                <a:rPr lang="ru-RU" sz="2600" dirty="0">
                  <a:solidFill>
                    <a:srgbClr val="94DDDE"/>
                  </a:solidFill>
                  <a:latin typeface="Evolventa"/>
                  <a:ea typeface="Evolventa"/>
                  <a:cs typeface="Evolventa"/>
                  <a:sym typeface="Evolventa"/>
                </a:rPr>
                <a:t>Основы объектно-ориентированного программирования.</a:t>
              </a:r>
            </a:p>
            <a:p>
              <a:pPr marL="561340" lvl="1" indent="-280670">
                <a:lnSpc>
                  <a:spcPts val="3640"/>
                </a:lnSpc>
                <a:buFont typeface="Arial"/>
                <a:buChar char="•"/>
              </a:pPr>
              <a:endParaRPr lang="ru-RU" sz="2600" dirty="0">
                <a:solidFill>
                  <a:srgbClr val="94DDDE"/>
                </a:solidFill>
                <a:latin typeface="Evolventa"/>
                <a:ea typeface="Evolventa"/>
                <a:cs typeface="Evolventa"/>
                <a:sym typeface="Evolventa"/>
              </a:endParaRPr>
            </a:p>
            <a:p>
              <a:pPr marL="561340" lvl="1" indent="-280670" algn="just">
                <a:lnSpc>
                  <a:spcPts val="3640"/>
                </a:lnSpc>
                <a:buFont typeface="Arial"/>
                <a:buChar char="•"/>
              </a:pPr>
              <a:r>
                <a:rPr lang="ru-RU" sz="2600" dirty="0">
                  <a:solidFill>
                    <a:srgbClr val="94DDDE"/>
                  </a:solidFill>
                  <a:latin typeface="Evolventa"/>
                  <a:ea typeface="Evolventa"/>
                  <a:cs typeface="Evolventa"/>
                  <a:sym typeface="Evolventa"/>
                </a:rPr>
                <a:t>Понятие класса и объекта класса.</a:t>
              </a:r>
            </a:p>
            <a:p>
              <a:pPr marL="561340" lvl="1" indent="-280670" algn="just">
                <a:lnSpc>
                  <a:spcPts val="3640"/>
                </a:lnSpc>
                <a:buFont typeface="Arial"/>
                <a:buChar char="•"/>
              </a:pPr>
              <a:endParaRPr lang="ru-RU" sz="2600" dirty="0">
                <a:solidFill>
                  <a:srgbClr val="94DDDE"/>
                </a:solidFill>
                <a:latin typeface="Evolventa"/>
                <a:ea typeface="Evolventa"/>
                <a:cs typeface="Evolventa"/>
                <a:sym typeface="Evolventa"/>
              </a:endParaRPr>
            </a:p>
            <a:p>
              <a:pPr marL="561340" lvl="1" indent="-280670" algn="just">
                <a:lnSpc>
                  <a:spcPts val="3640"/>
                </a:lnSpc>
                <a:buFont typeface="Arial"/>
                <a:buChar char="•"/>
              </a:pPr>
              <a:r>
                <a:rPr lang="ru-RU" sz="2600" dirty="0">
                  <a:solidFill>
                    <a:srgbClr val="94DDDE"/>
                  </a:solidFill>
                  <a:latin typeface="Evolventa"/>
                  <a:ea typeface="Evolventa"/>
                  <a:cs typeface="Evolventa"/>
                  <a:sym typeface="Evolventa"/>
                </a:rPr>
                <a:t>Методы класса. Конструкторы и деструкторы.</a:t>
              </a:r>
            </a:p>
            <a:p>
              <a:pPr marL="561340" lvl="1" indent="-280670" algn="just">
                <a:lnSpc>
                  <a:spcPts val="3640"/>
                </a:lnSpc>
                <a:buFont typeface="Arial"/>
                <a:buChar char="•"/>
              </a:pPr>
              <a:endParaRPr lang="ru-RU" sz="2600" dirty="0">
                <a:solidFill>
                  <a:srgbClr val="94DDDE"/>
                </a:solidFill>
                <a:latin typeface="Evolventa"/>
                <a:ea typeface="Evolventa"/>
                <a:cs typeface="Evolventa"/>
                <a:sym typeface="Evolventa"/>
              </a:endParaRPr>
            </a:p>
            <a:p>
              <a:pPr marL="561340" lvl="1" indent="-280670" algn="just">
                <a:lnSpc>
                  <a:spcPts val="3640"/>
                </a:lnSpc>
                <a:buFont typeface="Arial"/>
                <a:buChar char="•"/>
              </a:pPr>
              <a:r>
                <a:rPr lang="ru-RU" sz="2600" dirty="0">
                  <a:solidFill>
                    <a:srgbClr val="94DDDE"/>
                  </a:solidFill>
                  <a:latin typeface="Evolventa"/>
                  <a:ea typeface="Evolventa"/>
                  <a:cs typeface="Evolventa"/>
                  <a:sym typeface="Evolventa"/>
                </a:rPr>
                <a:t>Атрибуты класса.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1309758" y="1684366"/>
            <a:ext cx="3874545" cy="5122596"/>
          </a:xfrm>
          <a:custGeom>
            <a:avLst/>
            <a:gdLst/>
            <a:ahLst/>
            <a:cxnLst/>
            <a:rect l="l" t="t" r="r" b="b"/>
            <a:pathLst>
              <a:path w="3874545" h="5122596">
                <a:moveTo>
                  <a:pt x="0" y="0"/>
                </a:moveTo>
                <a:lnTo>
                  <a:pt x="3874546" y="0"/>
                </a:lnTo>
                <a:lnTo>
                  <a:pt x="3874546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380976" y="2475095"/>
            <a:ext cx="3874545" cy="5122596"/>
          </a:xfrm>
          <a:custGeom>
            <a:avLst/>
            <a:gdLst/>
            <a:ahLst/>
            <a:cxnLst/>
            <a:rect l="l" t="t" r="r" b="b"/>
            <a:pathLst>
              <a:path w="3874545" h="5122596">
                <a:moveTo>
                  <a:pt x="0" y="0"/>
                </a:moveTo>
                <a:lnTo>
                  <a:pt x="3874545" y="0"/>
                </a:lnTo>
                <a:lnTo>
                  <a:pt x="3874545" y="5122595"/>
                </a:lnTo>
                <a:lnTo>
                  <a:pt x="0" y="5122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495732" y="3214319"/>
            <a:ext cx="3874545" cy="5122596"/>
          </a:xfrm>
          <a:custGeom>
            <a:avLst/>
            <a:gdLst/>
            <a:ahLst/>
            <a:cxnLst/>
            <a:rect l="l" t="t" r="r" b="b"/>
            <a:pathLst>
              <a:path w="3874545" h="5122596">
                <a:moveTo>
                  <a:pt x="0" y="0"/>
                </a:moveTo>
                <a:lnTo>
                  <a:pt x="3874545" y="0"/>
                </a:lnTo>
                <a:lnTo>
                  <a:pt x="3874545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FB3F4B8B-C910-4540-ACF1-636BC4A2D89B}"/>
              </a:ext>
            </a:extLst>
          </p:cNvPr>
          <p:cNvSpPr/>
          <p:nvPr/>
        </p:nvSpPr>
        <p:spPr>
          <a:xfrm>
            <a:off x="4642353" y="4245664"/>
            <a:ext cx="3874545" cy="5122596"/>
          </a:xfrm>
          <a:custGeom>
            <a:avLst/>
            <a:gdLst/>
            <a:ahLst/>
            <a:cxnLst/>
            <a:rect l="l" t="t" r="r" b="b"/>
            <a:pathLst>
              <a:path w="3874545" h="5122596">
                <a:moveTo>
                  <a:pt x="0" y="0"/>
                </a:moveTo>
                <a:lnTo>
                  <a:pt x="3874546" y="0"/>
                </a:lnTo>
                <a:lnTo>
                  <a:pt x="3874546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524000" y="800100"/>
            <a:ext cx="5257800" cy="4215800"/>
          </a:xfrm>
          <a:custGeom>
            <a:avLst/>
            <a:gdLst/>
            <a:ahLst/>
            <a:cxnLst/>
            <a:rect l="l" t="t" r="r" b="b"/>
            <a:pathLst>
              <a:path w="5131837" h="4114800">
                <a:moveTo>
                  <a:pt x="0" y="0"/>
                </a:moveTo>
                <a:lnTo>
                  <a:pt x="5131837" y="0"/>
                </a:lnTo>
                <a:lnTo>
                  <a:pt x="5131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43000" y="6066810"/>
            <a:ext cx="9768230" cy="3244641"/>
            <a:chOff x="0" y="-207645"/>
            <a:chExt cx="13024306" cy="4326188"/>
          </a:xfrm>
        </p:grpSpPr>
        <p:sp>
          <p:nvSpPr>
            <p:cNvPr id="4" name="TextBox 4"/>
            <p:cNvSpPr txBox="1"/>
            <p:nvPr/>
          </p:nvSpPr>
          <p:spPr>
            <a:xfrm>
              <a:off x="0" y="-207645"/>
              <a:ext cx="13024306" cy="11851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680"/>
                </a:lnSpc>
              </a:pPr>
              <a:r>
                <a:rPr lang="ru-RU" sz="6400" dirty="0">
                  <a:solidFill>
                    <a:srgbClr val="31356E"/>
                  </a:solidFill>
                  <a:latin typeface="Evolventa Bold" panose="020B0604020202020204" charset="0"/>
                  <a:ea typeface="Evolventa"/>
                  <a:cs typeface="Evolventa"/>
                  <a:sym typeface="Evolventa"/>
                </a:rPr>
                <a:t>СТРУКТУРА ООП</a:t>
              </a:r>
              <a:endParaRPr lang="en-US" sz="6400" dirty="0">
                <a:solidFill>
                  <a:srgbClr val="31356E"/>
                </a:solidFill>
                <a:latin typeface="Evolventa Bold" panose="020B0604020202020204" charset="0"/>
                <a:ea typeface="Evolventa"/>
                <a:cs typeface="Evolventa"/>
                <a:sym typeface="Evolventa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42944" y="1086418"/>
              <a:ext cx="12478551" cy="3032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80"/>
                </a:lnSpc>
              </a:pPr>
              <a:r>
                <a:rPr lang="ru-RU" sz="29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ООП помогает организовывать код так, чтобы он был более структурированным, понятным и поддерживаемым. Это особенно полезно для крупных проектов, где важна модульность и повторное использование кода.</a:t>
              </a:r>
              <a:endParaRPr lang="en-US" sz="2900" dirty="0">
                <a:solidFill>
                  <a:srgbClr val="2B4B82"/>
                </a:solidFill>
                <a:latin typeface="Evolventa"/>
                <a:ea typeface="Evolventa"/>
                <a:cs typeface="Evolventa"/>
                <a:sym typeface="Evolventa"/>
              </a:endParaRPr>
            </a:p>
          </p:txBody>
        </p:sp>
      </p:grpSp>
      <p:graphicFrame>
        <p:nvGraphicFramePr>
          <p:cNvPr id="7" name="Схема 6">
            <a:extLst>
              <a:ext uri="{FF2B5EF4-FFF2-40B4-BE49-F238E27FC236}">
                <a16:creationId xmlns:a16="http://schemas.microsoft.com/office/drawing/2014/main" id="{2BEF1AB4-1880-438F-8513-5BDFF063AE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7184342"/>
              </p:ext>
            </p:extLst>
          </p:nvPr>
        </p:nvGraphicFramePr>
        <p:xfrm>
          <a:off x="5105400" y="975549"/>
          <a:ext cx="12230100" cy="647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0694" y="2510779"/>
            <a:ext cx="6706506" cy="6933978"/>
            <a:chOff x="0" y="-200025"/>
            <a:chExt cx="8369239" cy="9245296"/>
          </a:xfrm>
        </p:grpSpPr>
        <p:sp>
          <p:nvSpPr>
            <p:cNvPr id="3" name="TextBox 3"/>
            <p:cNvSpPr txBox="1"/>
            <p:nvPr/>
          </p:nvSpPr>
          <p:spPr>
            <a:xfrm>
              <a:off x="0" y="-200025"/>
              <a:ext cx="8369239" cy="25017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680"/>
                </a:lnSpc>
              </a:pPr>
              <a:r>
                <a:rPr lang="ru-RU" sz="6400" b="1" dirty="0">
                  <a:solidFill>
                    <a:srgbClr val="2B4B82"/>
                  </a:solidFill>
                  <a:latin typeface="Evolventa Bold"/>
                  <a:ea typeface="Evolventa Bold"/>
                  <a:cs typeface="Evolventa Bold"/>
                  <a:sym typeface="Evolventa Bold"/>
                </a:rPr>
                <a:t>Что такое класс?</a:t>
              </a:r>
              <a:endParaRPr lang="en-US" sz="6400" b="1" dirty="0">
                <a:solidFill>
                  <a:srgbClr val="2B4B82"/>
                </a:solidFill>
                <a:latin typeface="Evolventa Bold"/>
                <a:ea typeface="Evolventa Bold"/>
                <a:cs typeface="Evolventa Bold"/>
                <a:sym typeface="Evolventa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599067"/>
              <a:ext cx="8369239" cy="64462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3390" lvl="1" indent="-226695">
                <a:lnSpc>
                  <a:spcPts val="2940"/>
                </a:lnSpc>
                <a:buFont typeface="Arial"/>
                <a:buChar char="•"/>
              </a:pPr>
              <a:r>
                <a:rPr lang="ru-RU" sz="28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Шаблон для создания объектов</a:t>
              </a:r>
            </a:p>
            <a:p>
              <a:pPr marL="453390" lvl="1" indent="-226695">
                <a:lnSpc>
                  <a:spcPts val="2940"/>
                </a:lnSpc>
                <a:buFont typeface="Arial"/>
                <a:buChar char="•"/>
              </a:pPr>
              <a:endParaRPr lang="ru-RU" sz="2800" dirty="0">
                <a:solidFill>
                  <a:srgbClr val="2B4B82"/>
                </a:solidFill>
                <a:latin typeface="Evolventa"/>
                <a:ea typeface="Evolventa"/>
                <a:cs typeface="Evolventa"/>
                <a:sym typeface="Evolventa"/>
              </a:endParaRPr>
            </a:p>
            <a:p>
              <a:pPr marL="453390" lvl="1" indent="-226695">
                <a:lnSpc>
                  <a:spcPts val="2940"/>
                </a:lnSpc>
                <a:buFont typeface="Arial"/>
                <a:buChar char="•"/>
              </a:pPr>
              <a:r>
                <a:rPr lang="ru-RU" sz="28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Определяется с помощью слова </a:t>
              </a:r>
              <a:r>
                <a:rPr lang="en-US" sz="2800" b="1" dirty="0">
                  <a:solidFill>
                    <a:srgbClr val="2B4B82"/>
                  </a:solidFill>
                  <a:latin typeface="Consolas" panose="020B0609020204030204" pitchFamily="49" charset="0"/>
                  <a:ea typeface="Evolventa"/>
                  <a:cs typeface="Evolventa"/>
                  <a:sym typeface="Evolventa"/>
                </a:rPr>
                <a:t>class</a:t>
              </a:r>
              <a:endParaRPr lang="ru-RU" sz="2800" b="1" dirty="0">
                <a:solidFill>
                  <a:srgbClr val="2B4B82"/>
                </a:solidFill>
                <a:latin typeface="Consolas" panose="020B0609020204030204" pitchFamily="49" charset="0"/>
                <a:ea typeface="Evolventa"/>
                <a:cs typeface="Evolventa"/>
                <a:sym typeface="Evolventa"/>
              </a:endParaRPr>
            </a:p>
            <a:p>
              <a:pPr marL="453390" lvl="1" indent="-226695">
                <a:lnSpc>
                  <a:spcPts val="2940"/>
                </a:lnSpc>
                <a:buFont typeface="Arial"/>
                <a:buChar char="•"/>
              </a:pPr>
              <a:endParaRPr lang="en-US" sz="2800" dirty="0">
                <a:solidFill>
                  <a:srgbClr val="2B4B82"/>
                </a:solidFill>
                <a:latin typeface="Evolventa"/>
                <a:ea typeface="Evolventa"/>
                <a:cs typeface="Evolventa"/>
                <a:sym typeface="Evolventa"/>
              </a:endParaRPr>
            </a:p>
            <a:p>
              <a:pPr marL="453390" lvl="1" indent="-226695" algn="l">
                <a:lnSpc>
                  <a:spcPts val="2940"/>
                </a:lnSpc>
                <a:buFont typeface="Arial"/>
                <a:buChar char="•"/>
              </a:pPr>
              <a:r>
                <a:rPr lang="ru-RU" sz="28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Класс в простом понимании – это как что-то общее: например, есть ноутбук и системный блок + монитор – всё это является компьютерами</a:t>
              </a:r>
            </a:p>
            <a:p>
              <a:pPr marL="453390" lvl="1" indent="-226695" algn="l">
                <a:lnSpc>
                  <a:spcPts val="2940"/>
                </a:lnSpc>
                <a:buFont typeface="Arial"/>
                <a:buChar char="•"/>
              </a:pPr>
              <a:endParaRPr lang="ru-RU" sz="2800" dirty="0">
                <a:solidFill>
                  <a:srgbClr val="2B4B82"/>
                </a:solidFill>
                <a:latin typeface="Evolventa"/>
                <a:ea typeface="Evolventa"/>
                <a:cs typeface="Evolventa"/>
                <a:sym typeface="Evolventa"/>
              </a:endParaRPr>
            </a:p>
            <a:p>
              <a:pPr marL="453390" lvl="1" indent="-226695" algn="l">
                <a:lnSpc>
                  <a:spcPts val="2940"/>
                </a:lnSpc>
                <a:buFont typeface="Arial"/>
                <a:buChar char="•"/>
              </a:pPr>
              <a:r>
                <a:rPr lang="ru-RU" sz="28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Получается, что у нас появился класс </a:t>
              </a:r>
              <a:r>
                <a:rPr lang="ru-RU" sz="3200" b="1" dirty="0">
                  <a:solidFill>
                    <a:srgbClr val="2B4B82"/>
                  </a:solidFill>
                  <a:latin typeface="Consolas" panose="020B0609020204030204" pitchFamily="49" charset="0"/>
                  <a:ea typeface="Evolventa"/>
                  <a:cs typeface="Evolventa"/>
                  <a:sym typeface="Evolventa"/>
                </a:rPr>
                <a:t>Персональный компьютер</a:t>
              </a:r>
              <a:endParaRPr lang="en-US" sz="2800" b="1" dirty="0">
                <a:solidFill>
                  <a:srgbClr val="2B4B82"/>
                </a:solidFill>
                <a:latin typeface="Consolas" panose="020B0609020204030204" pitchFamily="49" charset="0"/>
                <a:ea typeface="Evolventa"/>
                <a:cs typeface="Evolventa"/>
                <a:sym typeface="Evolventa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359069" y="2539354"/>
            <a:ext cx="6558236" cy="7035732"/>
            <a:chOff x="-99594" y="-161925"/>
            <a:chExt cx="8130893" cy="9380976"/>
          </a:xfrm>
        </p:grpSpPr>
        <p:sp>
          <p:nvSpPr>
            <p:cNvPr id="6" name="TextBox 6"/>
            <p:cNvSpPr txBox="1"/>
            <p:nvPr/>
          </p:nvSpPr>
          <p:spPr>
            <a:xfrm>
              <a:off x="0" y="-161925"/>
              <a:ext cx="8031299" cy="19492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700"/>
                </a:lnSpc>
              </a:pPr>
              <a:r>
                <a:rPr lang="ru-RU" sz="4750" b="1" dirty="0">
                  <a:solidFill>
                    <a:srgbClr val="2B4B82"/>
                  </a:solidFill>
                  <a:latin typeface="Evolventa Bold"/>
                  <a:ea typeface="Evolventa Bold"/>
                  <a:cs typeface="Evolventa Bold"/>
                  <a:sym typeface="Evolventa Bold"/>
                </a:rPr>
                <a:t>Что такое объект класса?</a:t>
              </a:r>
              <a:endParaRPr lang="en-US" sz="4750" b="1" dirty="0">
                <a:solidFill>
                  <a:srgbClr val="2B4B82"/>
                </a:solidFill>
                <a:latin typeface="Evolventa Bold"/>
                <a:ea typeface="Evolventa Bold"/>
                <a:cs typeface="Evolventa Bold"/>
                <a:sym typeface="Evolventa Bold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-99594" y="2301687"/>
              <a:ext cx="8031299" cy="69173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r>
                <a:rPr lang="ru-RU" sz="28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Объект – экземпляр класса. Те самые </a:t>
              </a:r>
              <a:r>
                <a:rPr lang="ru-RU" sz="3200" b="1" dirty="0">
                  <a:solidFill>
                    <a:srgbClr val="2B4B82"/>
                  </a:solidFill>
                  <a:latin typeface="Consolas" panose="020B0609020204030204" pitchFamily="49" charset="0"/>
                  <a:ea typeface="Evolventa"/>
                  <a:cs typeface="Evolventa"/>
                  <a:sym typeface="Evolventa"/>
                </a:rPr>
                <a:t>ноутбук</a:t>
              </a:r>
              <a:r>
                <a:rPr lang="ru-RU" sz="3200" dirty="0">
                  <a:solidFill>
                    <a:srgbClr val="2B4B82"/>
                  </a:solidFill>
                  <a:latin typeface="Evolventa" panose="020B0604020202020204" charset="0"/>
                  <a:ea typeface="Evolventa"/>
                  <a:cs typeface="Evolventa"/>
                  <a:sym typeface="Evolventa"/>
                </a:rPr>
                <a:t>,</a:t>
              </a:r>
              <a:r>
                <a:rPr lang="ru-RU" sz="3200" b="1" dirty="0">
                  <a:solidFill>
                    <a:srgbClr val="2B4B82"/>
                  </a:solidFill>
                  <a:latin typeface="Consolas" panose="020B0609020204030204" pitchFamily="49" charset="0"/>
                  <a:ea typeface="Evolventa"/>
                  <a:cs typeface="Evolventa"/>
                  <a:sym typeface="Evolventa"/>
                </a:rPr>
                <a:t> системный блок</a:t>
              </a:r>
              <a:r>
                <a:rPr lang="ru-RU" sz="3200" dirty="0">
                  <a:solidFill>
                    <a:srgbClr val="2B4B82"/>
                  </a:solidFill>
                  <a:latin typeface="Evolventa" panose="020B0604020202020204" charset="0"/>
                  <a:ea typeface="Evolventa"/>
                  <a:cs typeface="Evolventa"/>
                  <a:sym typeface="Evolventa"/>
                </a:rPr>
                <a:t>,</a:t>
              </a:r>
              <a:r>
                <a:rPr lang="ru-RU" sz="3200" b="1" dirty="0">
                  <a:solidFill>
                    <a:srgbClr val="2B4B82"/>
                  </a:solidFill>
                  <a:latin typeface="Consolas" panose="020B0609020204030204" pitchFamily="49" charset="0"/>
                  <a:ea typeface="Evolventa"/>
                  <a:cs typeface="Evolventa"/>
                  <a:sym typeface="Evolventa"/>
                </a:rPr>
                <a:t> смартфон</a:t>
              </a:r>
              <a:endParaRPr lang="ru-RU" sz="2800" b="1" dirty="0">
                <a:solidFill>
                  <a:srgbClr val="2B4B82"/>
                </a:solidFill>
                <a:latin typeface="Consolas" panose="020B0609020204030204" pitchFamily="49" charset="0"/>
                <a:ea typeface="Evolventa"/>
                <a:cs typeface="Evolventa"/>
                <a:sym typeface="Evolventa"/>
              </a:endParaRPr>
            </a:p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endParaRPr lang="en-US" sz="2800" dirty="0">
                <a:solidFill>
                  <a:srgbClr val="2B4B82"/>
                </a:solidFill>
                <a:latin typeface="Evolventa"/>
                <a:ea typeface="Evolventa"/>
                <a:cs typeface="Evolventa"/>
                <a:sym typeface="Evolventa"/>
              </a:endParaRPr>
            </a:p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r>
                <a:rPr lang="ru-RU" sz="28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Каждый объект не связан с другими объектами</a:t>
              </a:r>
            </a:p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endParaRPr lang="en-US" sz="2800" dirty="0">
                <a:solidFill>
                  <a:srgbClr val="2B4B82"/>
                </a:solidFill>
                <a:latin typeface="Evolventa"/>
                <a:ea typeface="Evolventa"/>
                <a:cs typeface="Evolventa"/>
                <a:sym typeface="Evolventa"/>
              </a:endParaRPr>
            </a:p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r>
                <a:rPr lang="ru-RU" sz="28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У объекта присутствуют все </a:t>
              </a:r>
              <a:r>
                <a:rPr lang="ru-RU" sz="2800" b="1" u="sng" dirty="0">
                  <a:solidFill>
                    <a:srgbClr val="2B4B82"/>
                  </a:solidFill>
                  <a:latin typeface="Evolventa Bold" panose="020B0604020202020204" charset="0"/>
                  <a:ea typeface="Evolventa"/>
                  <a:cs typeface="Evolventa"/>
                  <a:sym typeface="Evolventa"/>
                </a:rPr>
                <a:t>атрибуты</a:t>
              </a:r>
              <a:r>
                <a:rPr lang="ru-RU" sz="28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 и </a:t>
              </a:r>
              <a:r>
                <a:rPr lang="ru-RU" sz="2800" b="1" u="sng" dirty="0">
                  <a:solidFill>
                    <a:srgbClr val="2B4B82"/>
                  </a:solidFill>
                  <a:latin typeface="Evolventa Bold" panose="020B0604020202020204" charset="0"/>
                  <a:ea typeface="Evolventa"/>
                  <a:cs typeface="Evolventa"/>
                  <a:sym typeface="Evolventa"/>
                </a:rPr>
                <a:t>методы</a:t>
              </a:r>
              <a:r>
                <a:rPr lang="ru-RU" sz="28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 класса. Их нельзя переопределить или удалить/добавить, но можно использовать</a:t>
              </a:r>
              <a:endParaRPr lang="en-US" sz="2800" dirty="0">
                <a:solidFill>
                  <a:srgbClr val="2B4B82"/>
                </a:solidFill>
                <a:latin typeface="Evolventa"/>
                <a:ea typeface="Evolventa"/>
                <a:cs typeface="Evolventa"/>
                <a:sym typeface="Evolventa"/>
              </a:endParaRPr>
            </a:p>
          </p:txBody>
        </p:sp>
      </p:grpSp>
      <p:sp>
        <p:nvSpPr>
          <p:cNvPr id="8" name="Freeform 8"/>
          <p:cNvSpPr/>
          <p:nvPr/>
        </p:nvSpPr>
        <p:spPr>
          <a:xfrm>
            <a:off x="0" y="-963412"/>
            <a:ext cx="4597438" cy="2842053"/>
          </a:xfrm>
          <a:custGeom>
            <a:avLst/>
            <a:gdLst/>
            <a:ahLst/>
            <a:cxnLst/>
            <a:rect l="l" t="t" r="r" b="b"/>
            <a:pathLst>
              <a:path w="4597438" h="2842053">
                <a:moveTo>
                  <a:pt x="0" y="0"/>
                </a:moveTo>
                <a:lnTo>
                  <a:pt x="4597438" y="0"/>
                </a:lnTo>
                <a:lnTo>
                  <a:pt x="4597438" y="2842052"/>
                </a:lnTo>
                <a:lnTo>
                  <a:pt x="0" y="28420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>
            <a:off x="10551837" y="390596"/>
            <a:ext cx="2076668" cy="1276207"/>
          </a:xfrm>
          <a:custGeom>
            <a:avLst/>
            <a:gdLst/>
            <a:ahLst/>
            <a:cxnLst/>
            <a:rect l="l" t="t" r="r" b="b"/>
            <a:pathLst>
              <a:path w="2076668" h="1276207">
                <a:moveTo>
                  <a:pt x="2076668" y="0"/>
                </a:moveTo>
                <a:lnTo>
                  <a:pt x="0" y="0"/>
                </a:lnTo>
                <a:lnTo>
                  <a:pt x="0" y="1276208"/>
                </a:lnTo>
                <a:lnTo>
                  <a:pt x="2076668" y="1276208"/>
                </a:lnTo>
                <a:lnTo>
                  <a:pt x="20766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3138681" y="-2447996"/>
            <a:ext cx="3837986" cy="4114800"/>
          </a:xfrm>
          <a:custGeom>
            <a:avLst/>
            <a:gdLst/>
            <a:ahLst/>
            <a:cxnLst/>
            <a:rect l="l" t="t" r="r" b="b"/>
            <a:pathLst>
              <a:path w="3837986" h="4114800">
                <a:moveTo>
                  <a:pt x="0" y="0"/>
                </a:moveTo>
                <a:lnTo>
                  <a:pt x="3837987" y="0"/>
                </a:lnTo>
                <a:lnTo>
                  <a:pt x="38379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4994246" y="-3759204"/>
            <a:ext cx="5357753" cy="5591583"/>
          </a:xfrm>
          <a:custGeom>
            <a:avLst/>
            <a:gdLst/>
            <a:ahLst/>
            <a:cxnLst/>
            <a:rect l="l" t="t" r="r" b="b"/>
            <a:pathLst>
              <a:path w="5357753" h="5591583">
                <a:moveTo>
                  <a:pt x="0" y="0"/>
                </a:moveTo>
                <a:lnTo>
                  <a:pt x="5357752" y="0"/>
                </a:lnTo>
                <a:lnTo>
                  <a:pt x="5357752" y="5591583"/>
                </a:lnTo>
                <a:lnTo>
                  <a:pt x="0" y="5591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4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0694" y="2510779"/>
            <a:ext cx="7163706" cy="7305875"/>
            <a:chOff x="0" y="-200025"/>
            <a:chExt cx="8369239" cy="9741157"/>
          </a:xfrm>
        </p:grpSpPr>
        <p:sp>
          <p:nvSpPr>
            <p:cNvPr id="3" name="TextBox 3"/>
            <p:cNvSpPr txBox="1"/>
            <p:nvPr/>
          </p:nvSpPr>
          <p:spPr>
            <a:xfrm>
              <a:off x="0" y="-200025"/>
              <a:ext cx="8102169" cy="250171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768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6400" b="1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 Bold"/>
                  <a:ea typeface="Evolventa Bold"/>
                  <a:cs typeface="Evolventa Bold"/>
                  <a:sym typeface="Evolventa Bold"/>
                </a:rPr>
                <a:t>Что такое метод?</a:t>
              </a:r>
              <a:endParaRPr kumimoji="0" lang="en-US" sz="6400" b="1" i="0" u="none" strike="noStrike" kern="1200" cap="none" spc="0" normalizeH="0" baseline="0" noProof="0" dirty="0">
                <a:ln>
                  <a:noFill/>
                </a:ln>
                <a:solidFill>
                  <a:srgbClr val="2B4B82"/>
                </a:solidFill>
                <a:effectLst/>
                <a:uLnTx/>
                <a:uFillTx/>
                <a:latin typeface="Evolventa Bold"/>
                <a:ea typeface="Evolventa Bold"/>
                <a:cs typeface="Evolventa Bold"/>
                <a:sym typeface="Evolventa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599067"/>
              <a:ext cx="8369239" cy="69420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3390" marR="0" lvl="1" indent="-226695" algn="l" defTabSz="914400" rtl="0" eaLnBrk="1" fontAlgn="auto" latinLnBrk="0" hangingPunct="1">
                <a:lnSpc>
                  <a:spcPts val="29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Метод класса – это поведение, действие объекта. По сути, это функция внутри класса.</a:t>
              </a:r>
            </a:p>
            <a:p>
              <a:pPr marL="453390" marR="0" lvl="1" indent="-226695" algn="l" defTabSz="914400" rtl="0" eaLnBrk="1" fontAlgn="auto" latinLnBrk="0" hangingPunct="1">
                <a:lnSpc>
                  <a:spcPts val="29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endPara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2B4B82"/>
                </a:solidFill>
                <a:effectLst/>
                <a:uLnTx/>
                <a:uFillTx/>
                <a:latin typeface="Evolventa"/>
                <a:ea typeface="Evolventa"/>
                <a:cs typeface="Evolventa"/>
                <a:sym typeface="Evolventa"/>
              </a:endParaRPr>
            </a:p>
            <a:p>
              <a:pPr marL="453390" marR="0" lvl="1" indent="-226695" algn="l" defTabSz="914400" rtl="0" eaLnBrk="1" fontAlgn="auto" latinLnBrk="0" hangingPunct="1">
                <a:lnSpc>
                  <a:spcPts val="29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Определяется как и функция с помощью слова </a:t>
              </a:r>
              <a:r>
                <a:rPr lang="en-US" sz="2800" b="1" dirty="0">
                  <a:solidFill>
                    <a:srgbClr val="2B4B82"/>
                  </a:solidFill>
                  <a:latin typeface="Consolas" panose="020B0609020204030204" pitchFamily="49" charset="0"/>
                  <a:ea typeface="Evolventa"/>
                  <a:cs typeface="Evolventa"/>
                  <a:sym typeface="Evolventa"/>
                </a:rPr>
                <a:t>def</a:t>
              </a:r>
              <a:r>
                <a:rPr lang="ru-RU" sz="2800" b="1" dirty="0">
                  <a:solidFill>
                    <a:srgbClr val="2B4B82"/>
                  </a:solidFill>
                  <a:latin typeface="Consolas" panose="020B0609020204030204" pitchFamily="49" charset="0"/>
                  <a:ea typeface="Evolventa"/>
                  <a:cs typeface="Evolventa"/>
                  <a:sym typeface="Evolventa"/>
                </a:rPr>
                <a:t>.</a:t>
              </a:r>
              <a:endPara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2B4B82"/>
                </a:solidFill>
                <a:effectLst/>
                <a:uLnTx/>
                <a:uFillTx/>
                <a:latin typeface="Consolas" panose="020B0609020204030204" pitchFamily="49" charset="0"/>
                <a:ea typeface="Evolventa"/>
                <a:cs typeface="Evolventa"/>
                <a:sym typeface="Evolventa"/>
              </a:endParaRPr>
            </a:p>
            <a:p>
              <a:pPr marL="453390" marR="0" lvl="1" indent="-226695" algn="l" defTabSz="914400" rtl="0" eaLnBrk="1" fontAlgn="auto" latinLnBrk="0" hangingPunct="1">
                <a:lnSpc>
                  <a:spcPts val="29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B4B82"/>
                </a:solidFill>
                <a:effectLst/>
                <a:uLnTx/>
                <a:uFillTx/>
                <a:latin typeface="Evolventa"/>
                <a:ea typeface="Evolventa"/>
                <a:cs typeface="Evolventa"/>
                <a:sym typeface="Evolventa"/>
              </a:endParaRPr>
            </a:p>
            <a:p>
              <a:pPr marL="453390" marR="0" lvl="1" indent="-226695" algn="l" defTabSz="914400" rtl="0" eaLnBrk="1" fontAlgn="auto" latinLnBrk="0" hangingPunct="1">
                <a:lnSpc>
                  <a:spcPts val="29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lang="ru-RU" sz="28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Среди методов есть пара особых – </a:t>
              </a:r>
              <a:r>
                <a:rPr lang="ru-RU" sz="2800" dirty="0">
                  <a:solidFill>
                    <a:srgbClr val="2B4B82"/>
                  </a:solidFill>
                  <a:latin typeface="Evolventa Bold" panose="020B0604020202020204" charset="0"/>
                  <a:ea typeface="Evolventa"/>
                  <a:cs typeface="Evolventa"/>
                  <a:sym typeface="Evolventa"/>
                </a:rPr>
                <a:t>конструктор</a:t>
              </a:r>
              <a:r>
                <a:rPr lang="ru-RU" sz="28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 и </a:t>
              </a:r>
              <a:r>
                <a:rPr lang="ru-RU" sz="2800" dirty="0">
                  <a:solidFill>
                    <a:srgbClr val="2B4B82"/>
                  </a:solidFill>
                  <a:latin typeface="Evolventa Bold" panose="020B0604020202020204" charset="0"/>
                  <a:ea typeface="Evolventa"/>
                  <a:cs typeface="Evolventa"/>
                  <a:sym typeface="Evolventa"/>
                </a:rPr>
                <a:t>деструктор</a:t>
              </a:r>
              <a:r>
                <a:rPr lang="ru-RU" sz="2800" dirty="0">
                  <a:solidFill>
                    <a:srgbClr val="2B4B82"/>
                  </a:solidFill>
                  <a:latin typeface="Evolventa" panose="020B0604020202020204" charset="0"/>
                  <a:ea typeface="Evolventa"/>
                  <a:cs typeface="Evolventa"/>
                  <a:sym typeface="Evolventa"/>
                </a:rPr>
                <a:t>. Первый – вызывается при создании объекта, второй – при удалении.</a:t>
              </a:r>
            </a:p>
            <a:p>
              <a:pPr marL="453390" marR="0" lvl="1" indent="-226695" algn="l" defTabSz="914400" rtl="0" eaLnBrk="1" fontAlgn="auto" latinLnBrk="0" hangingPunct="1">
                <a:lnSpc>
                  <a:spcPts val="29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endParaRPr kumimoji="0" lang="ru-RU" sz="2800" i="0" u="none" strike="noStrike" kern="1200" cap="none" spc="0" normalizeH="0" baseline="0" noProof="0" dirty="0">
                <a:ln>
                  <a:noFill/>
                </a:ln>
                <a:solidFill>
                  <a:srgbClr val="2B4B82"/>
                </a:solidFill>
                <a:effectLst/>
                <a:uLnTx/>
                <a:uFillTx/>
                <a:latin typeface="Evolventa" panose="020B0604020202020204" charset="0"/>
                <a:ea typeface="Evolventa"/>
                <a:cs typeface="Evolventa"/>
                <a:sym typeface="Evolventa"/>
              </a:endParaRPr>
            </a:p>
            <a:p>
              <a:pPr marL="453390" marR="0" lvl="1" indent="-226695" algn="l" defTabSz="914400" rtl="0" eaLnBrk="1" fontAlgn="auto" latinLnBrk="0" hangingPunct="1">
                <a:lnSpc>
                  <a:spcPts val="29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lang="ru-RU" sz="2800" dirty="0">
                  <a:solidFill>
                    <a:srgbClr val="2B4B82"/>
                  </a:solidFill>
                  <a:latin typeface="Evolventa" panose="020B0604020202020204" charset="0"/>
                  <a:ea typeface="Evolventa"/>
                  <a:cs typeface="Evolventa"/>
                  <a:sym typeface="Evolventa"/>
                </a:rPr>
                <a:t>Вспоминая класс </a:t>
              </a:r>
              <a:r>
                <a:rPr lang="ru-RU" sz="2800" b="1" dirty="0">
                  <a:solidFill>
                    <a:srgbClr val="2B4B82"/>
                  </a:solidFill>
                  <a:latin typeface="Consolas" panose="020B0609020204030204" pitchFamily="49" charset="0"/>
                  <a:ea typeface="Evolventa"/>
                  <a:cs typeface="Evolventa"/>
                  <a:sym typeface="Evolventa"/>
                </a:rPr>
                <a:t>Компьютер</a:t>
              </a:r>
              <a:r>
                <a:rPr lang="ru-RU" sz="2800" b="1" dirty="0">
                  <a:solidFill>
                    <a:srgbClr val="2B4B82"/>
                  </a:solidFill>
                  <a:latin typeface="Evolventa" panose="020B0604020202020204" charset="0"/>
                  <a:ea typeface="Evolventa"/>
                  <a:cs typeface="Evolventa"/>
                  <a:sym typeface="Evolventa"/>
                </a:rPr>
                <a:t>, </a:t>
              </a:r>
              <a:r>
                <a:rPr lang="ru-RU" sz="2800" dirty="0">
                  <a:solidFill>
                    <a:srgbClr val="2B4B82"/>
                  </a:solidFill>
                  <a:latin typeface="Evolventa" panose="020B0604020202020204" charset="0"/>
                  <a:ea typeface="Evolventa"/>
                  <a:cs typeface="Evolventa"/>
                  <a:sym typeface="Evolventa"/>
                </a:rPr>
                <a:t>метод может быть </a:t>
              </a:r>
              <a:r>
                <a:rPr lang="ru-RU" sz="2800" b="1" dirty="0">
                  <a:solidFill>
                    <a:srgbClr val="2B4B82"/>
                  </a:solidFill>
                  <a:latin typeface="Consolas" panose="020B0609020204030204" pitchFamily="49" charset="0"/>
                  <a:ea typeface="Evolventa"/>
                  <a:cs typeface="Evolventa"/>
                  <a:sym typeface="Evolventa"/>
                </a:rPr>
                <a:t>Включить компьютер.</a:t>
              </a: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B4B82"/>
                </a:solidFill>
                <a:effectLst/>
                <a:uLnTx/>
                <a:uFillTx/>
                <a:latin typeface="Consolas" panose="020B0609020204030204" pitchFamily="49" charset="0"/>
                <a:ea typeface="Evolventa"/>
                <a:cs typeface="Evolventa"/>
                <a:sym typeface="Evolventa"/>
              </a:endParaRPr>
            </a:p>
          </p:txBody>
        </p:sp>
      </p:grpSp>
      <p:sp>
        <p:nvSpPr>
          <p:cNvPr id="8" name="Freeform 8"/>
          <p:cNvSpPr/>
          <p:nvPr/>
        </p:nvSpPr>
        <p:spPr>
          <a:xfrm>
            <a:off x="0" y="-963412"/>
            <a:ext cx="4597438" cy="2842053"/>
          </a:xfrm>
          <a:custGeom>
            <a:avLst/>
            <a:gdLst/>
            <a:ahLst/>
            <a:cxnLst/>
            <a:rect l="l" t="t" r="r" b="b"/>
            <a:pathLst>
              <a:path w="4597438" h="2842053">
                <a:moveTo>
                  <a:pt x="0" y="0"/>
                </a:moveTo>
                <a:lnTo>
                  <a:pt x="4597438" y="0"/>
                </a:lnTo>
                <a:lnTo>
                  <a:pt x="4597438" y="2842052"/>
                </a:lnTo>
                <a:lnTo>
                  <a:pt x="0" y="28420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>
            <a:off x="10551837" y="390596"/>
            <a:ext cx="2076668" cy="1276207"/>
          </a:xfrm>
          <a:custGeom>
            <a:avLst/>
            <a:gdLst/>
            <a:ahLst/>
            <a:cxnLst/>
            <a:rect l="l" t="t" r="r" b="b"/>
            <a:pathLst>
              <a:path w="2076668" h="1276207">
                <a:moveTo>
                  <a:pt x="2076668" y="0"/>
                </a:moveTo>
                <a:lnTo>
                  <a:pt x="0" y="0"/>
                </a:lnTo>
                <a:lnTo>
                  <a:pt x="0" y="1276208"/>
                </a:lnTo>
                <a:lnTo>
                  <a:pt x="2076668" y="1276208"/>
                </a:lnTo>
                <a:lnTo>
                  <a:pt x="20766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3138681" y="-2447996"/>
            <a:ext cx="3837986" cy="4114800"/>
          </a:xfrm>
          <a:custGeom>
            <a:avLst/>
            <a:gdLst/>
            <a:ahLst/>
            <a:cxnLst/>
            <a:rect l="l" t="t" r="r" b="b"/>
            <a:pathLst>
              <a:path w="3837986" h="4114800">
                <a:moveTo>
                  <a:pt x="0" y="0"/>
                </a:moveTo>
                <a:lnTo>
                  <a:pt x="3837987" y="0"/>
                </a:lnTo>
                <a:lnTo>
                  <a:pt x="38379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4994246" y="-3759204"/>
            <a:ext cx="5357753" cy="5591583"/>
          </a:xfrm>
          <a:custGeom>
            <a:avLst/>
            <a:gdLst/>
            <a:ahLst/>
            <a:cxnLst/>
            <a:rect l="l" t="t" r="r" b="b"/>
            <a:pathLst>
              <a:path w="5357753" h="5591583">
                <a:moveTo>
                  <a:pt x="0" y="0"/>
                </a:moveTo>
                <a:lnTo>
                  <a:pt x="5357752" y="0"/>
                </a:lnTo>
                <a:lnTo>
                  <a:pt x="5357752" y="5591583"/>
                </a:lnTo>
                <a:lnTo>
                  <a:pt x="0" y="5591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RU" dirty="0"/>
          </a:p>
        </p:txBody>
      </p:sp>
      <p:grpSp>
        <p:nvGrpSpPr>
          <p:cNvPr id="12" name="Group 2">
            <a:extLst>
              <a:ext uri="{FF2B5EF4-FFF2-40B4-BE49-F238E27FC236}">
                <a16:creationId xmlns:a16="http://schemas.microsoft.com/office/drawing/2014/main" id="{FBC5597E-B1E6-41CE-BEC0-4FE7CA31018C}"/>
              </a:ext>
            </a:extLst>
          </p:cNvPr>
          <p:cNvGrpSpPr/>
          <p:nvPr/>
        </p:nvGrpSpPr>
        <p:grpSpPr>
          <a:xfrm>
            <a:off x="10351998" y="2510779"/>
            <a:ext cx="7163705" cy="5818288"/>
            <a:chOff x="0" y="-200025"/>
            <a:chExt cx="8369239" cy="7757710"/>
          </a:xfrm>
        </p:grpSpPr>
        <p:sp>
          <p:nvSpPr>
            <p:cNvPr id="13" name="TextBox 3">
              <a:extLst>
                <a:ext uri="{FF2B5EF4-FFF2-40B4-BE49-F238E27FC236}">
                  <a16:creationId xmlns:a16="http://schemas.microsoft.com/office/drawing/2014/main" id="{C1637360-588D-4052-A6CE-2BF0431A26D0}"/>
                </a:ext>
              </a:extLst>
            </p:cNvPr>
            <p:cNvSpPr txBox="1"/>
            <p:nvPr/>
          </p:nvSpPr>
          <p:spPr>
            <a:xfrm>
              <a:off x="0" y="-200025"/>
              <a:ext cx="8369239" cy="25017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768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6400" b="1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 Bold"/>
                  <a:ea typeface="Evolventa Bold"/>
                  <a:cs typeface="Evolventa Bold"/>
                  <a:sym typeface="Evolventa Bold"/>
                </a:rPr>
                <a:t>Что такое атрибут?</a:t>
              </a:r>
              <a:endParaRPr kumimoji="0" lang="en-US" sz="6400" b="1" i="0" u="none" strike="noStrike" kern="1200" cap="none" spc="0" normalizeH="0" baseline="0" noProof="0" dirty="0">
                <a:ln>
                  <a:noFill/>
                </a:ln>
                <a:solidFill>
                  <a:srgbClr val="2B4B82"/>
                </a:solidFill>
                <a:effectLst/>
                <a:uLnTx/>
                <a:uFillTx/>
                <a:latin typeface="Evolventa Bold"/>
                <a:ea typeface="Evolventa Bold"/>
                <a:cs typeface="Evolventa Bold"/>
                <a:sym typeface="Evolventa Bold"/>
              </a:endParaRPr>
            </a:p>
          </p:txBody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A302DB38-8F42-4908-B895-F9DC129232B4}"/>
                </a:ext>
              </a:extLst>
            </p:cNvPr>
            <p:cNvSpPr txBox="1"/>
            <p:nvPr/>
          </p:nvSpPr>
          <p:spPr>
            <a:xfrm>
              <a:off x="0" y="2599067"/>
              <a:ext cx="8369239" cy="49586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3390" marR="0" lvl="1" indent="-226695" algn="l" defTabSz="914400" rtl="0" eaLnBrk="1" fontAlgn="auto" latinLnBrk="0" hangingPunct="1">
                <a:lnSpc>
                  <a:spcPts val="29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Атрибут класса – это характеристика объекта – переменная внутри класса.</a:t>
              </a:r>
            </a:p>
            <a:p>
              <a:pPr marL="453390" marR="0" lvl="1" indent="-226695" algn="l" defTabSz="914400" rtl="0" eaLnBrk="1" fontAlgn="auto" latinLnBrk="0" hangingPunct="1">
                <a:lnSpc>
                  <a:spcPts val="29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endPara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srgbClr val="2B4B82"/>
                </a:solidFill>
                <a:effectLst/>
                <a:uLnTx/>
                <a:uFillTx/>
                <a:latin typeface="Evolventa"/>
                <a:ea typeface="Evolventa"/>
                <a:cs typeface="Evolventa"/>
                <a:sym typeface="Evolventa"/>
              </a:endParaRPr>
            </a:p>
            <a:p>
              <a:pPr marL="453390" marR="0" lvl="1" indent="-226695" algn="l" defTabSz="914400" rtl="0" eaLnBrk="1" fontAlgn="auto" latinLnBrk="0" hangingPunct="1">
                <a:lnSpc>
                  <a:spcPts val="29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Определяется как обычная переменная.</a:t>
              </a:r>
              <a:endPara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2B4B82"/>
                </a:solidFill>
                <a:effectLst/>
                <a:uLnTx/>
                <a:uFillTx/>
                <a:latin typeface="Consolas" panose="020B0609020204030204" pitchFamily="49" charset="0"/>
                <a:ea typeface="Evolventa"/>
                <a:cs typeface="Evolventa"/>
                <a:sym typeface="Evolventa"/>
              </a:endParaRPr>
            </a:p>
            <a:p>
              <a:pPr marL="453390" marR="0" lvl="1" indent="-226695" algn="l" defTabSz="914400" rtl="0" eaLnBrk="1" fontAlgn="auto" latinLnBrk="0" hangingPunct="1">
                <a:lnSpc>
                  <a:spcPts val="29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B4B82"/>
                </a:solidFill>
                <a:effectLst/>
                <a:uLnTx/>
                <a:uFillTx/>
                <a:latin typeface="Evolventa"/>
                <a:ea typeface="Evolventa"/>
                <a:cs typeface="Evolventa"/>
                <a:sym typeface="Evolventa"/>
              </a:endParaRPr>
            </a:p>
            <a:p>
              <a:pPr marL="453390" lvl="1" indent="-226695">
                <a:lnSpc>
                  <a:spcPts val="2940"/>
                </a:lnSpc>
                <a:buFont typeface="Arial"/>
                <a:buChar char="•"/>
              </a:pPr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Если говорить про </a:t>
              </a:r>
              <a:r>
                <a:rPr lang="ru-RU" sz="2800" dirty="0">
                  <a:solidFill>
                    <a:srgbClr val="2B4B82"/>
                  </a:solidFill>
                  <a:latin typeface="Evolventa" panose="020B0604020202020204" charset="0"/>
                  <a:ea typeface="Evolventa"/>
                  <a:cs typeface="Evolventa"/>
                  <a:sym typeface="Evolventa"/>
                </a:rPr>
                <a:t>класс </a:t>
              </a:r>
              <a:r>
                <a:rPr lang="ru-RU" sz="2800" b="1" dirty="0">
                  <a:solidFill>
                    <a:srgbClr val="2B4B82"/>
                  </a:solidFill>
                  <a:latin typeface="Consolas" panose="020B0609020204030204" pitchFamily="49" charset="0"/>
                  <a:ea typeface="Evolventa"/>
                  <a:cs typeface="Evolventa"/>
                  <a:sym typeface="Evolventa"/>
                </a:rPr>
                <a:t>Компьютер</a:t>
              </a:r>
              <a:r>
                <a:rPr lang="ru-RU" sz="2800" b="1" dirty="0">
                  <a:solidFill>
                    <a:srgbClr val="2B4B82"/>
                  </a:solidFill>
                  <a:latin typeface="Evolventa" panose="020B0604020202020204" charset="0"/>
                  <a:ea typeface="Evolventa"/>
                  <a:cs typeface="Evolventa"/>
                  <a:sym typeface="Evolventa"/>
                </a:rPr>
                <a:t>, </a:t>
              </a:r>
              <a:r>
                <a:rPr lang="ru-RU" sz="2800" dirty="0">
                  <a:solidFill>
                    <a:srgbClr val="2B4B82"/>
                  </a:solidFill>
                  <a:latin typeface="Evolventa" panose="020B0604020202020204" charset="0"/>
                  <a:ea typeface="Evolventa"/>
                  <a:cs typeface="Evolventa"/>
                  <a:sym typeface="Evolventa"/>
                </a:rPr>
                <a:t>атрибутами будут </a:t>
              </a:r>
              <a:r>
                <a:rPr lang="ru-RU" sz="2800" b="1" dirty="0">
                  <a:solidFill>
                    <a:srgbClr val="2B4B82"/>
                  </a:solidFill>
                  <a:latin typeface="Consolas" panose="020B0609020204030204" pitchFamily="49" charset="0"/>
                  <a:ea typeface="Evolventa"/>
                  <a:cs typeface="Evolventa"/>
                  <a:sym typeface="Evolventa"/>
                </a:rPr>
                <a:t>диагональ экрана </a:t>
              </a:r>
              <a:r>
                <a:rPr lang="ru-RU" sz="2800" dirty="0">
                  <a:solidFill>
                    <a:srgbClr val="2B4B82"/>
                  </a:solidFill>
                  <a:latin typeface="Evolventa" panose="020B0604020202020204" charset="0"/>
                  <a:ea typeface="Evolventa"/>
                  <a:cs typeface="Evolventa"/>
                  <a:sym typeface="Evolventa"/>
                </a:rPr>
                <a:t>и </a:t>
              </a:r>
              <a:r>
                <a:rPr lang="ru-RU" sz="2800" b="1" dirty="0">
                  <a:solidFill>
                    <a:srgbClr val="2B4B82"/>
                  </a:solidFill>
                  <a:latin typeface="Consolas" panose="020B0609020204030204" pitchFamily="49" charset="0"/>
                  <a:ea typeface="Evolventa"/>
                  <a:cs typeface="Evolventa"/>
                  <a:sym typeface="Evolventa"/>
                </a:rPr>
                <a:t>объем памяти</a:t>
              </a:r>
              <a:r>
                <a:rPr lang="ru-RU" sz="2800" dirty="0">
                  <a:solidFill>
                    <a:srgbClr val="2B4B82"/>
                  </a:solidFill>
                  <a:latin typeface="Evolventa" panose="020B0604020202020204" charset="0"/>
                  <a:ea typeface="Evolventa"/>
                  <a:cs typeface="Evolventa"/>
                  <a:sym typeface="Evolventa"/>
                </a:rPr>
                <a:t>, например.</a:t>
              </a:r>
              <a:endPara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2B4B82"/>
                </a:solidFill>
                <a:effectLst/>
                <a:uLnTx/>
                <a:uFillTx/>
                <a:latin typeface="Evolventa" panose="020B0604020202020204" charset="0"/>
                <a:ea typeface="Evolventa"/>
                <a:cs typeface="Evolventa"/>
                <a:sym typeface="Evolvent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04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43000" y="1569053"/>
            <a:ext cx="10961407" cy="6931377"/>
            <a:chOff x="0" y="-189231"/>
            <a:chExt cx="14104407" cy="9241835"/>
          </a:xfrm>
        </p:grpSpPr>
        <p:sp>
          <p:nvSpPr>
            <p:cNvPr id="3" name="TextBox 3"/>
            <p:cNvSpPr txBox="1"/>
            <p:nvPr/>
          </p:nvSpPr>
          <p:spPr>
            <a:xfrm>
              <a:off x="0" y="-189231"/>
              <a:ext cx="14104407" cy="88366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648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5400" b="0" i="0" u="none" strike="noStrike" kern="1200" cap="none" spc="0" normalizeH="0" baseline="0" noProof="0" dirty="0">
                  <a:ln>
                    <a:noFill/>
                  </a:ln>
                  <a:solidFill>
                    <a:srgbClr val="F7B4A7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Конструктор</a:t>
              </a:r>
              <a:r>
                <a:rPr lang="en-US" sz="5400" dirty="0">
                  <a:solidFill>
                    <a:srgbClr val="F7B4A7"/>
                  </a:solidFill>
                  <a:latin typeface="Evolventa"/>
                  <a:ea typeface="Evolventa"/>
                  <a:cs typeface="Evolventa"/>
                  <a:sym typeface="Evolventa"/>
                </a:rPr>
                <a:t>,</a:t>
              </a:r>
              <a:r>
                <a:rPr kumimoji="0" lang="ru-RU" sz="5400" b="0" i="0" u="none" strike="noStrike" kern="1200" cap="none" spc="0" normalizeH="0" baseline="0" noProof="0" dirty="0">
                  <a:ln>
                    <a:noFill/>
                  </a:ln>
                  <a:solidFill>
                    <a:srgbClr val="F7B4A7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 как и остальные методы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srgbClr val="F7B4A7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,</a:t>
              </a:r>
              <a:r>
                <a:rPr kumimoji="0" lang="ru-RU" sz="5400" b="0" i="0" u="none" strike="noStrike" kern="1200" cap="none" spc="0" normalizeH="0" baseline="0" noProof="0" dirty="0">
                  <a:ln>
                    <a:noFill/>
                  </a:ln>
                  <a:solidFill>
                    <a:srgbClr val="F7B4A7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 определяется с помощью </a:t>
              </a:r>
              <a:r>
                <a:rPr kumimoji="0" 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7B4A7"/>
                  </a:solidFill>
                  <a:effectLst/>
                  <a:uLnTx/>
                  <a:uFillTx/>
                  <a:latin typeface="Consolas" panose="020B0609020204030204" pitchFamily="49" charset="0"/>
                  <a:ea typeface="Evolventa"/>
                  <a:cs typeface="Evolventa"/>
                  <a:sym typeface="Evolventa"/>
                </a:rPr>
                <a:t>def. </a:t>
              </a:r>
              <a:r>
                <a:rPr lang="ru-RU" sz="5400" dirty="0">
                  <a:solidFill>
                    <a:srgbClr val="F7B4A7"/>
                  </a:solidFill>
                  <a:latin typeface="Evolventa" panose="020B0604020202020204" charset="0"/>
                  <a:ea typeface="Evolventa"/>
                  <a:cs typeface="Evolventa"/>
                  <a:sym typeface="Evolventa"/>
                </a:rPr>
                <a:t>Имя конструктора всегда </a:t>
              </a:r>
              <a:r>
                <a:rPr lang="en-US" sz="5400" b="1" dirty="0">
                  <a:solidFill>
                    <a:srgbClr val="F7B4A7"/>
                  </a:solidFill>
                  <a:latin typeface="Consolas" panose="020B0609020204030204" pitchFamily="49" charset="0"/>
                  <a:ea typeface="Evolventa"/>
                  <a:cs typeface="Evolventa"/>
                  <a:sym typeface="Evolventa"/>
                </a:rPr>
                <a:t>__</a:t>
              </a:r>
              <a:r>
                <a:rPr lang="en-US" sz="5400" b="1" dirty="0" err="1">
                  <a:solidFill>
                    <a:srgbClr val="F7B4A7"/>
                  </a:solidFill>
                  <a:latin typeface="Consolas" panose="020B0609020204030204" pitchFamily="49" charset="0"/>
                  <a:ea typeface="Evolventa"/>
                  <a:cs typeface="Evolventa"/>
                  <a:sym typeface="Evolventa"/>
                </a:rPr>
                <a:t>init</a:t>
              </a:r>
              <a:r>
                <a:rPr lang="en-US" sz="5400" b="1" dirty="0">
                  <a:solidFill>
                    <a:srgbClr val="F7B4A7"/>
                  </a:solidFill>
                  <a:latin typeface="Consolas" panose="020B0609020204030204" pitchFamily="49" charset="0"/>
                  <a:ea typeface="Evolventa"/>
                  <a:cs typeface="Evolventa"/>
                  <a:sym typeface="Evolventa"/>
                </a:rPr>
                <a:t>__</a:t>
              </a:r>
              <a:r>
                <a:rPr lang="en-US" sz="5400" dirty="0">
                  <a:solidFill>
                    <a:srgbClr val="F7B4A7"/>
                  </a:solidFill>
                  <a:latin typeface="Evolventa" panose="020B0604020202020204" charset="0"/>
                  <a:ea typeface="Evolventa"/>
                  <a:cs typeface="Evolventa"/>
                  <a:sym typeface="Evolventa"/>
                </a:rPr>
                <a:t>. </a:t>
              </a:r>
              <a:r>
                <a:rPr lang="ru-RU" sz="5400" dirty="0">
                  <a:solidFill>
                    <a:srgbClr val="F7B4A7"/>
                  </a:solidFill>
                  <a:latin typeface="Evolventa" panose="020B0604020202020204" charset="0"/>
                  <a:ea typeface="Evolventa"/>
                  <a:cs typeface="Evolventa"/>
                  <a:sym typeface="Evolventa"/>
                </a:rPr>
                <a:t>Внутри данного метода объявляем все атрибуты класса с помощью ключевого префикса </a:t>
              </a:r>
              <a:r>
                <a:rPr lang="en-US" sz="5400" b="1" dirty="0">
                  <a:solidFill>
                    <a:srgbClr val="F7B4A7"/>
                  </a:solidFill>
                  <a:latin typeface="Consolas" panose="020B0609020204030204" pitchFamily="49" charset="0"/>
                  <a:ea typeface="Evolventa"/>
                  <a:cs typeface="Evolventa"/>
                  <a:sym typeface="Evolventa"/>
                </a:rPr>
                <a:t>self</a:t>
              </a:r>
              <a:r>
                <a:rPr lang="en-US" sz="5400" dirty="0">
                  <a:solidFill>
                    <a:srgbClr val="F7B4A7"/>
                  </a:solidFill>
                  <a:latin typeface="Evolventa" panose="020B0604020202020204" charset="0"/>
                  <a:ea typeface="Evolventa"/>
                  <a:cs typeface="Evolventa"/>
                  <a:sym typeface="Evolventa"/>
                </a:rPr>
                <a:t>. </a:t>
              </a:r>
              <a:endPara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7B4A7"/>
                </a:solidFill>
                <a:effectLst/>
                <a:uLnTx/>
                <a:uFillTx/>
                <a:latin typeface="Consolas" panose="020B0609020204030204" pitchFamily="49" charset="0"/>
                <a:ea typeface="Evolventa"/>
                <a:cs typeface="Evolventa"/>
                <a:sym typeface="Evolventa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8466032"/>
              <a:ext cx="14104407" cy="5865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391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560" normalizeH="0" baseline="0" noProof="0" dirty="0">
                <a:ln>
                  <a:noFill/>
                </a:ln>
                <a:solidFill>
                  <a:srgbClr val="F7B4A7"/>
                </a:solidFill>
                <a:effectLst/>
                <a:uLnTx/>
                <a:uFillTx/>
                <a:latin typeface="Evolventa"/>
                <a:ea typeface="Evolventa"/>
                <a:cs typeface="Evolventa"/>
                <a:sym typeface="Evolventa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>
            <a:off x="13001822" y="1710976"/>
            <a:ext cx="3662625" cy="5642699"/>
          </a:xfrm>
          <a:custGeom>
            <a:avLst/>
            <a:gdLst/>
            <a:ahLst/>
            <a:cxnLst/>
            <a:rect l="l" t="t" r="r" b="b"/>
            <a:pathLst>
              <a:path w="3662625" h="5642699">
                <a:moveTo>
                  <a:pt x="0" y="0"/>
                </a:moveTo>
                <a:lnTo>
                  <a:pt x="3662625" y="0"/>
                </a:lnTo>
                <a:lnTo>
                  <a:pt x="3662625" y="5642699"/>
                </a:lnTo>
                <a:lnTo>
                  <a:pt x="0" y="5642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367576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43000" y="1569053"/>
            <a:ext cx="10961407" cy="6931377"/>
            <a:chOff x="0" y="-189231"/>
            <a:chExt cx="14104407" cy="9241835"/>
          </a:xfrm>
        </p:grpSpPr>
        <p:sp>
          <p:nvSpPr>
            <p:cNvPr id="3" name="TextBox 3"/>
            <p:cNvSpPr txBox="1"/>
            <p:nvPr/>
          </p:nvSpPr>
          <p:spPr>
            <a:xfrm>
              <a:off x="0" y="-189231"/>
              <a:ext cx="14104407" cy="77252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648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54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Деструктор</a:t>
              </a:r>
              <a:r>
                <a:rPr lang="en-US" sz="54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,</a:t>
              </a:r>
              <a:r>
                <a:rPr kumimoji="0" lang="ru-RU" sz="5400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 как и конструктор</a:t>
              </a:r>
              <a:r>
                <a:rPr kumimoji="0" 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,</a:t>
              </a:r>
              <a:r>
                <a:rPr kumimoji="0" lang="ru-RU" sz="5400" b="0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Evolventa"/>
                  <a:ea typeface="Evolventa"/>
                  <a:cs typeface="Evolventa"/>
                  <a:sym typeface="Evolventa"/>
                </a:rPr>
                <a:t> определяется с помощью </a:t>
              </a:r>
              <a:r>
                <a:rPr kumimoji="0" 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2B4B82"/>
                  </a:solidFill>
                  <a:effectLst/>
                  <a:uLnTx/>
                  <a:uFillTx/>
                  <a:latin typeface="Consolas" panose="020B0609020204030204" pitchFamily="49" charset="0"/>
                  <a:ea typeface="Evolventa"/>
                  <a:cs typeface="Evolventa"/>
                  <a:sym typeface="Evolventa"/>
                </a:rPr>
                <a:t>def. </a:t>
              </a:r>
              <a:r>
                <a:rPr lang="ru-RU" sz="5400" dirty="0">
                  <a:solidFill>
                    <a:srgbClr val="2B4B82"/>
                  </a:solidFill>
                  <a:latin typeface="Evolventa" panose="020B0604020202020204" charset="0"/>
                  <a:ea typeface="Evolventa"/>
                  <a:cs typeface="Evolventa"/>
                  <a:sym typeface="Evolventa"/>
                </a:rPr>
                <a:t>Имя деструктора всегда </a:t>
              </a:r>
              <a:r>
                <a:rPr lang="en-US" sz="5400" b="1" dirty="0">
                  <a:solidFill>
                    <a:srgbClr val="2B4B82"/>
                  </a:solidFill>
                  <a:latin typeface="Consolas" panose="020B0609020204030204" pitchFamily="49" charset="0"/>
                  <a:ea typeface="Evolventa"/>
                  <a:cs typeface="Evolventa"/>
                  <a:sym typeface="Evolventa"/>
                </a:rPr>
                <a:t>__del__</a:t>
              </a:r>
              <a:r>
                <a:rPr lang="en-US" sz="5400" dirty="0">
                  <a:solidFill>
                    <a:srgbClr val="2B4B82"/>
                  </a:solidFill>
                  <a:latin typeface="Evolventa" panose="020B0604020202020204" charset="0"/>
                  <a:ea typeface="Evolventa"/>
                  <a:cs typeface="Evolventa"/>
                  <a:sym typeface="Evolventa"/>
                </a:rPr>
                <a:t>. </a:t>
              </a:r>
              <a:r>
                <a:rPr lang="ru-RU" sz="5400" dirty="0">
                  <a:solidFill>
                    <a:srgbClr val="2B4B82"/>
                  </a:solidFill>
                  <a:latin typeface="Evolventa" panose="020B0604020202020204" charset="0"/>
                  <a:ea typeface="Evolventa"/>
                  <a:cs typeface="Evolventa"/>
                  <a:sym typeface="Evolventa"/>
                </a:rPr>
                <a:t>Деструктор вызывается интерпретатором </a:t>
              </a:r>
              <a:r>
                <a:rPr lang="ru-RU" sz="5400" u="sng" dirty="0">
                  <a:solidFill>
                    <a:srgbClr val="2B4B82"/>
                  </a:solidFill>
                  <a:latin typeface="Evolventa" panose="020B0604020202020204" charset="0"/>
                  <a:ea typeface="Evolventa"/>
                  <a:cs typeface="Evolventa"/>
                  <a:sym typeface="Evolventa"/>
                </a:rPr>
                <a:t>автоматически</a:t>
              </a:r>
              <a:r>
                <a:rPr lang="ru-RU" sz="5400" dirty="0">
                  <a:solidFill>
                    <a:srgbClr val="2B4B82"/>
                  </a:solidFill>
                  <a:latin typeface="Evolventa" panose="020B0604020202020204" charset="0"/>
                  <a:ea typeface="Evolventa"/>
                  <a:cs typeface="Evolventa"/>
                  <a:sym typeface="Evolventa"/>
                </a:rPr>
                <a:t> при удалении объекта</a:t>
              </a:r>
              <a:r>
                <a:rPr lang="en-US" sz="5400" dirty="0">
                  <a:solidFill>
                    <a:srgbClr val="2B4B82"/>
                  </a:solidFill>
                  <a:latin typeface="Evolventa" panose="020B0604020202020204" charset="0"/>
                  <a:ea typeface="Evolventa"/>
                  <a:cs typeface="Evolventa"/>
                  <a:sym typeface="Evolventa"/>
                </a:rPr>
                <a:t>. </a:t>
              </a:r>
              <a:endPara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2B4B82"/>
                </a:solidFill>
                <a:effectLst/>
                <a:uLnTx/>
                <a:uFillTx/>
                <a:latin typeface="Consolas" panose="020B0609020204030204" pitchFamily="49" charset="0"/>
                <a:ea typeface="Evolventa"/>
                <a:cs typeface="Evolventa"/>
                <a:sym typeface="Evolventa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8466032"/>
              <a:ext cx="14104407" cy="5865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391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560" normalizeH="0" baseline="0" noProof="0" dirty="0">
                <a:ln>
                  <a:noFill/>
                </a:ln>
                <a:solidFill>
                  <a:srgbClr val="F7B4A7"/>
                </a:solidFill>
                <a:effectLst/>
                <a:uLnTx/>
                <a:uFillTx/>
                <a:latin typeface="Evolventa"/>
                <a:ea typeface="Evolventa"/>
                <a:cs typeface="Evolventa"/>
                <a:sym typeface="Evolventa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>
            <a:off x="13001822" y="1710976"/>
            <a:ext cx="3662625" cy="5642699"/>
          </a:xfrm>
          <a:custGeom>
            <a:avLst/>
            <a:gdLst/>
            <a:ahLst/>
            <a:cxnLst/>
            <a:rect l="l" t="t" r="r" b="b"/>
            <a:pathLst>
              <a:path w="3662625" h="5642699">
                <a:moveTo>
                  <a:pt x="0" y="0"/>
                </a:moveTo>
                <a:lnTo>
                  <a:pt x="3662625" y="0"/>
                </a:lnTo>
                <a:lnTo>
                  <a:pt x="3662625" y="5642699"/>
                </a:lnTo>
                <a:lnTo>
                  <a:pt x="0" y="5642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224858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28675"/>
            <a:ext cx="16135350" cy="888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80"/>
              </a:lnSpc>
            </a:pPr>
            <a:r>
              <a:rPr lang="ru-RU" sz="6400" b="1" dirty="0">
                <a:solidFill>
                  <a:srgbClr val="2B4B82"/>
                </a:solidFill>
                <a:latin typeface="Evolventa Bold"/>
                <a:ea typeface="Evolventa Bold"/>
                <a:cs typeface="Evolventa Bold"/>
                <a:sym typeface="Evolventa Bold"/>
              </a:rPr>
              <a:t>Создаем класс правильно</a:t>
            </a:r>
            <a:endParaRPr lang="en-US" sz="6400" b="1" dirty="0">
              <a:solidFill>
                <a:srgbClr val="2B4B82"/>
              </a:solidFill>
              <a:latin typeface="Evolventa Bold"/>
              <a:ea typeface="Evolventa Bold"/>
              <a:cs typeface="Evolventa Bold"/>
              <a:sym typeface="Evolventa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4305468" y="4045899"/>
            <a:ext cx="3085932" cy="3094389"/>
            <a:chOff x="0" y="-142875"/>
            <a:chExt cx="3202226" cy="4125852"/>
          </a:xfrm>
        </p:grpSpPr>
        <p:sp>
          <p:nvSpPr>
            <p:cNvPr id="4" name="TextBox 4"/>
            <p:cNvSpPr txBox="1"/>
            <p:nvPr/>
          </p:nvSpPr>
          <p:spPr>
            <a:xfrm>
              <a:off x="0" y="-142875"/>
              <a:ext cx="3202226" cy="7118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800" b="1" spc="478">
                  <a:solidFill>
                    <a:srgbClr val="2B4B82"/>
                  </a:solidFill>
                  <a:latin typeface="Evolventa Bold"/>
                  <a:ea typeface="Evolventa Bold"/>
                  <a:cs typeface="Evolventa Bold"/>
                  <a:sym typeface="Evolventa Bold"/>
                </a:rPr>
                <a:t>ШАГ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900117"/>
              <a:ext cx="3202226" cy="1082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191"/>
                </a:lnSpc>
              </a:pPr>
              <a:r>
                <a:rPr lang="en-US" sz="1565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def __</a:t>
              </a:r>
              <a:r>
                <a:rPr lang="en-US" sz="1565" dirty="0" err="1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init</a:t>
              </a:r>
              <a:r>
                <a:rPr lang="en-US" sz="1565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__ (self, </a:t>
              </a:r>
              <a:r>
                <a:rPr lang="en-US" sz="1565" dirty="0" err="1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diag</a:t>
              </a:r>
              <a:r>
                <a:rPr lang="en-US" sz="1565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, mem):</a:t>
              </a:r>
            </a:p>
            <a:p>
              <a:pPr>
                <a:lnSpc>
                  <a:spcPts val="2191"/>
                </a:lnSpc>
              </a:pPr>
              <a:r>
                <a:rPr lang="en-US" sz="1565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	</a:t>
              </a:r>
              <a:r>
                <a:rPr lang="en-US" sz="1565" dirty="0" err="1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self.diag</a:t>
              </a:r>
              <a:r>
                <a:rPr lang="en-US" sz="1565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 = </a:t>
              </a:r>
              <a:r>
                <a:rPr lang="en-US" sz="1565" dirty="0" err="1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diag</a:t>
              </a:r>
              <a:endParaRPr lang="en-US" sz="1565" dirty="0">
                <a:solidFill>
                  <a:srgbClr val="2B4B82"/>
                </a:solidFill>
                <a:latin typeface="Evolventa"/>
                <a:ea typeface="Evolventa"/>
                <a:cs typeface="Evolventa"/>
                <a:sym typeface="Evolventa"/>
              </a:endParaRPr>
            </a:p>
            <a:p>
              <a:pPr>
                <a:lnSpc>
                  <a:spcPts val="2191"/>
                </a:lnSpc>
              </a:pPr>
              <a:r>
                <a:rPr lang="en-US" sz="1565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	</a:t>
              </a:r>
              <a:r>
                <a:rPr lang="en-US" sz="1565" dirty="0" err="1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self.mem</a:t>
              </a:r>
              <a:r>
                <a:rPr lang="en-US" sz="1565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 = mem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877645"/>
              <a:ext cx="3202226" cy="20031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45"/>
                </a:lnSpc>
              </a:pPr>
              <a:r>
                <a:rPr lang="ru-RU" sz="1746" b="1" dirty="0">
                  <a:solidFill>
                    <a:srgbClr val="2B4B82"/>
                  </a:solidFill>
                  <a:latin typeface="Evolventa Bold"/>
                  <a:ea typeface="Evolventa Bold"/>
                  <a:cs typeface="Evolventa Bold"/>
                  <a:sym typeface="Evolventa Bold"/>
                </a:rPr>
                <a:t>Создайте конструктор класса, перечислите атрибуты</a:t>
              </a:r>
              <a:endParaRPr lang="en-US" sz="1746" b="1" dirty="0">
                <a:solidFill>
                  <a:srgbClr val="2B4B82"/>
                </a:solidFill>
                <a:latin typeface="Evolventa Bold"/>
                <a:ea typeface="Evolventa Bold"/>
                <a:cs typeface="Evolventa Bold"/>
                <a:sym typeface="Evolventa Bold"/>
              </a:endParaRPr>
            </a:p>
            <a:p>
              <a:pPr algn="ctr">
                <a:lnSpc>
                  <a:spcPts val="2445"/>
                </a:lnSpc>
              </a:pPr>
              <a:endParaRPr lang="en-US" sz="1746" b="1" dirty="0">
                <a:solidFill>
                  <a:srgbClr val="2B4B82"/>
                </a:solidFill>
                <a:latin typeface="Evolventa Bold"/>
                <a:ea typeface="Evolventa Bold"/>
                <a:cs typeface="Evolventa Bold"/>
                <a:sym typeface="Evolventa Bold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123950" y="4045899"/>
            <a:ext cx="2459408" cy="2564561"/>
            <a:chOff x="0" y="-142875"/>
            <a:chExt cx="3279211" cy="3419414"/>
          </a:xfrm>
        </p:grpSpPr>
        <p:sp>
          <p:nvSpPr>
            <p:cNvPr id="8" name="TextBox 8"/>
            <p:cNvSpPr txBox="1"/>
            <p:nvPr/>
          </p:nvSpPr>
          <p:spPr>
            <a:xfrm>
              <a:off x="0" y="-142875"/>
              <a:ext cx="3279211" cy="7118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 b="1" spc="478">
                  <a:solidFill>
                    <a:srgbClr val="2B4B82"/>
                  </a:solidFill>
                  <a:latin typeface="Evolventa Bold"/>
                  <a:ea typeface="Evolventa Bold"/>
                  <a:cs typeface="Evolventa Bold"/>
                  <a:sym typeface="Evolventa Bold"/>
                </a:rPr>
                <a:t>ШАГ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917467"/>
              <a:ext cx="3279211" cy="3590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08"/>
                </a:lnSpc>
              </a:pPr>
              <a:r>
                <a:rPr lang="en-US" dirty="0">
                  <a:solidFill>
                    <a:srgbClr val="2B4B82"/>
                  </a:solidFill>
                  <a:latin typeface="Evolventa Bold" panose="020B0604020202020204" charset="0"/>
                  <a:ea typeface="Evolventa"/>
                  <a:cs typeface="Evolventa"/>
                  <a:sym typeface="Evolventa"/>
                </a:rPr>
                <a:t>class</a:t>
              </a:r>
              <a:r>
                <a:rPr lang="en-US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 Computer: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872056"/>
              <a:ext cx="3279211" cy="11824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45"/>
                </a:lnSpc>
              </a:pPr>
              <a:r>
                <a:rPr lang="ru-RU" sz="1746" b="1" dirty="0">
                  <a:solidFill>
                    <a:srgbClr val="2B4B82"/>
                  </a:solidFill>
                  <a:latin typeface="Evolventa Bold"/>
                  <a:ea typeface="Evolventa Bold"/>
                  <a:cs typeface="Evolventa Bold"/>
                  <a:sym typeface="Evolventa Bold"/>
                </a:rPr>
                <a:t>Выберите</a:t>
              </a:r>
              <a:r>
                <a:rPr lang="en-US" sz="1746" b="1" dirty="0">
                  <a:solidFill>
                    <a:srgbClr val="2B4B82"/>
                  </a:solidFill>
                  <a:latin typeface="Evolventa Bold"/>
                  <a:ea typeface="Evolventa Bold"/>
                  <a:cs typeface="Evolventa Bold"/>
                  <a:sym typeface="Evolventa Bold"/>
                </a:rPr>
                <a:t> </a:t>
              </a:r>
              <a:r>
                <a:rPr lang="ru-RU" sz="1746" b="1" dirty="0">
                  <a:solidFill>
                    <a:srgbClr val="2B4B82"/>
                  </a:solidFill>
                  <a:latin typeface="Evolventa Bold"/>
                  <a:ea typeface="Evolventa Bold"/>
                  <a:cs typeface="Evolventa Bold"/>
                  <a:sym typeface="Evolventa Bold"/>
                </a:rPr>
                <a:t>имя класса</a:t>
              </a:r>
              <a:r>
                <a:rPr lang="en-US" sz="1746" b="1" dirty="0">
                  <a:solidFill>
                    <a:srgbClr val="2B4B82"/>
                  </a:solidFill>
                  <a:latin typeface="Evolventa Bold"/>
                  <a:ea typeface="Evolventa Bold"/>
                  <a:cs typeface="Evolventa Bold"/>
                  <a:sym typeface="Evolventa Bold"/>
                </a:rPr>
                <a:t>.</a:t>
              </a:r>
            </a:p>
            <a:p>
              <a:pPr algn="ctr">
                <a:lnSpc>
                  <a:spcPts val="2445"/>
                </a:lnSpc>
              </a:pPr>
              <a:endParaRPr lang="en-US" sz="1746" b="1" dirty="0">
                <a:solidFill>
                  <a:srgbClr val="2B4B82"/>
                </a:solidFill>
                <a:latin typeface="Evolventa Bold"/>
                <a:ea typeface="Evolventa Bold"/>
                <a:cs typeface="Evolventa Bold"/>
                <a:sym typeface="Evolventa Bold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458377" y="4045899"/>
            <a:ext cx="3209624" cy="2815558"/>
            <a:chOff x="0" y="-142875"/>
            <a:chExt cx="3279211" cy="3754077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142875"/>
              <a:ext cx="3279211" cy="7118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 b="1" spc="478">
                  <a:solidFill>
                    <a:srgbClr val="2B4B82"/>
                  </a:solidFill>
                  <a:latin typeface="Evolventa Bold"/>
                  <a:ea typeface="Evolventa Bold"/>
                  <a:cs typeface="Evolventa Bold"/>
                  <a:sym typeface="Evolventa Bold"/>
                </a:rPr>
                <a:t>ШАГ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2909642"/>
              <a:ext cx="3279211" cy="70156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191"/>
                </a:lnSpc>
              </a:pPr>
              <a:r>
                <a:rPr lang="en-US" sz="14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def</a:t>
              </a:r>
              <a:r>
                <a:rPr lang="ru-RU" sz="14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 </a:t>
              </a:r>
              <a:r>
                <a:rPr lang="en-US" sz="14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 __del__ (self):</a:t>
              </a:r>
            </a:p>
            <a:p>
              <a:pPr>
                <a:lnSpc>
                  <a:spcPts val="2191"/>
                </a:lnSpc>
              </a:pPr>
              <a:r>
                <a:rPr lang="en-US" sz="14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	print(“del done”, </a:t>
              </a:r>
              <a:r>
                <a:rPr lang="en-US" sz="1400" dirty="0" err="1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self.diag</a:t>
              </a:r>
              <a:r>
                <a:rPr lang="en-US" sz="14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)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877645"/>
              <a:ext cx="3279211" cy="7720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45"/>
                </a:lnSpc>
              </a:pPr>
              <a:r>
                <a:rPr lang="ru-RU" sz="1746" b="1" dirty="0">
                  <a:solidFill>
                    <a:srgbClr val="2B4B82"/>
                  </a:solidFill>
                  <a:latin typeface="Evolventa Bold"/>
                  <a:ea typeface="Evolventa Bold"/>
                  <a:cs typeface="Evolventa Bold"/>
                  <a:sym typeface="Evolventa Bold"/>
                </a:rPr>
                <a:t>Создайте деструктор класса</a:t>
              </a:r>
              <a:endParaRPr lang="en-US" sz="1746" b="1" dirty="0">
                <a:solidFill>
                  <a:srgbClr val="2B4B82"/>
                </a:solidFill>
                <a:latin typeface="Evolventa Bold"/>
                <a:ea typeface="Evolventa Bold"/>
                <a:cs typeface="Evolventa Bold"/>
                <a:sym typeface="Evolventa Bold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896600" y="4045899"/>
            <a:ext cx="3657600" cy="3083398"/>
            <a:chOff x="0" y="-142875"/>
            <a:chExt cx="3574179" cy="4111196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142875"/>
              <a:ext cx="3574179" cy="7118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800" b="1" spc="478">
                  <a:solidFill>
                    <a:srgbClr val="2B4B82"/>
                  </a:solidFill>
                  <a:latin typeface="Evolventa Bold"/>
                  <a:ea typeface="Evolventa Bold"/>
                  <a:cs typeface="Evolventa Bold"/>
                  <a:sym typeface="Evolventa Bold"/>
                </a:rPr>
                <a:t>ШАГ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2890591"/>
              <a:ext cx="3574179" cy="10777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2191"/>
                </a:lnSpc>
              </a:pPr>
              <a:r>
                <a:rPr lang="en-US" sz="14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def</a:t>
              </a:r>
              <a:r>
                <a:rPr lang="ru-RU" sz="14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 </a:t>
              </a:r>
              <a:r>
                <a:rPr lang="en-US" sz="14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 info (self):</a:t>
              </a:r>
            </a:p>
            <a:p>
              <a:pPr lvl="0" defTabSz="361950">
                <a:lnSpc>
                  <a:spcPts val="2191"/>
                </a:lnSpc>
              </a:pPr>
              <a:r>
                <a:rPr lang="en-US" sz="14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	print(</a:t>
              </a:r>
              <a:r>
                <a:rPr lang="en-US" sz="1400" dirty="0" err="1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f“diag</a:t>
              </a:r>
              <a:r>
                <a:rPr lang="en-US" sz="14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: {</a:t>
              </a:r>
              <a:r>
                <a:rPr lang="en-US" sz="1400" dirty="0" err="1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self.diag</a:t>
              </a:r>
              <a:r>
                <a:rPr lang="en-US" sz="14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}, 					               mem:{</a:t>
              </a:r>
              <a:r>
                <a:rPr lang="en-US" sz="1400" dirty="0" err="1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self.mem</a:t>
              </a:r>
              <a:r>
                <a:rPr lang="en-US" sz="14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}”)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877648"/>
              <a:ext cx="3574179" cy="11824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45"/>
                </a:lnSpc>
              </a:pPr>
              <a:r>
                <a:rPr lang="ru-RU" sz="1746" b="1" dirty="0">
                  <a:solidFill>
                    <a:srgbClr val="2B4B82"/>
                  </a:solidFill>
                  <a:latin typeface="Evolventa Bold"/>
                  <a:ea typeface="Evolventa Bold"/>
                  <a:cs typeface="Evolventa Bold"/>
                  <a:sym typeface="Evolventa Bold"/>
                </a:rPr>
                <a:t>Создайте все необходимые методы класса</a:t>
              </a:r>
              <a:endParaRPr lang="en-US" sz="1746" b="1" dirty="0">
                <a:solidFill>
                  <a:srgbClr val="2B4B82"/>
                </a:solidFill>
                <a:latin typeface="Evolventa Bold"/>
                <a:ea typeface="Evolventa Bold"/>
                <a:cs typeface="Evolventa Bold"/>
                <a:sym typeface="Evolventa Bold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4704642" y="4045899"/>
            <a:ext cx="2821358" cy="3098210"/>
            <a:chOff x="0" y="-142875"/>
            <a:chExt cx="3279211" cy="4130946"/>
          </a:xfrm>
        </p:grpSpPr>
        <p:sp>
          <p:nvSpPr>
            <p:cNvPr id="20" name="TextBox 20"/>
            <p:cNvSpPr txBox="1"/>
            <p:nvPr/>
          </p:nvSpPr>
          <p:spPr>
            <a:xfrm>
              <a:off x="0" y="-142875"/>
              <a:ext cx="3279211" cy="7118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 b="1" spc="478">
                  <a:solidFill>
                    <a:srgbClr val="2B4B82"/>
                  </a:solidFill>
                  <a:latin typeface="Evolventa Bold"/>
                  <a:ea typeface="Evolventa Bold"/>
                  <a:cs typeface="Evolventa Bold"/>
                  <a:sym typeface="Evolventa Bold"/>
                </a:rPr>
                <a:t>ШАГ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2890591"/>
              <a:ext cx="3279211" cy="1097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2191"/>
                </a:lnSpc>
              </a:pPr>
              <a:r>
                <a:rPr lang="en-US" sz="1400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notebook = Computer(14, 512)</a:t>
              </a:r>
            </a:p>
            <a:p>
              <a:pPr algn="ctr">
                <a:lnSpc>
                  <a:spcPts val="2274"/>
                </a:lnSpc>
              </a:pPr>
              <a:endParaRPr lang="en-US" sz="1624" dirty="0">
                <a:solidFill>
                  <a:srgbClr val="2B4B82"/>
                </a:solidFill>
                <a:latin typeface="Evolventa"/>
                <a:ea typeface="Evolventa"/>
                <a:cs typeface="Evolventa"/>
                <a:sym typeface="Evolventa"/>
              </a:endParaRP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887172"/>
              <a:ext cx="3279211" cy="7702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61"/>
                </a:lnSpc>
              </a:pPr>
              <a:r>
                <a:rPr lang="ru-RU" sz="1687" b="1" dirty="0">
                  <a:solidFill>
                    <a:srgbClr val="2B4B82"/>
                  </a:solidFill>
                  <a:latin typeface="Evolventa Bold"/>
                  <a:ea typeface="Evolventa Bold"/>
                  <a:cs typeface="Evolventa Bold"/>
                  <a:sym typeface="Evolventa Bold"/>
                </a:rPr>
                <a:t>Создайте объект класса</a:t>
              </a:r>
              <a:endParaRPr lang="en-US" sz="1687" b="1" dirty="0">
                <a:solidFill>
                  <a:srgbClr val="2B4B82"/>
                </a:solidFill>
                <a:latin typeface="Evolventa Bold"/>
                <a:ea typeface="Evolventa Bold"/>
                <a:cs typeface="Evolventa Bold"/>
                <a:sym typeface="Evolventa Bold"/>
              </a:endParaRP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2051969" y="3258915"/>
            <a:ext cx="14021736" cy="669290"/>
            <a:chOff x="0" y="0"/>
            <a:chExt cx="18695648" cy="892387"/>
          </a:xfrm>
        </p:grpSpPr>
        <p:sp>
          <p:nvSpPr>
            <p:cNvPr id="24" name="TextBox 24"/>
            <p:cNvSpPr txBox="1"/>
            <p:nvPr/>
          </p:nvSpPr>
          <p:spPr>
            <a:xfrm>
              <a:off x="0" y="-219075"/>
              <a:ext cx="804493" cy="11131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b="1" spc="752">
                  <a:solidFill>
                    <a:srgbClr val="2B4B82"/>
                  </a:solidFill>
                  <a:latin typeface="Evolventa Bold"/>
                  <a:ea typeface="Evolventa Bold"/>
                  <a:cs typeface="Evolventa Bold"/>
                  <a:sym typeface="Evolventa Bold"/>
                </a:rPr>
                <a:t>1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4575484" y="-219075"/>
              <a:ext cx="804493" cy="11131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b="1" spc="752">
                  <a:solidFill>
                    <a:srgbClr val="2B4B82"/>
                  </a:solidFill>
                  <a:latin typeface="Evolventa Bold"/>
                  <a:ea typeface="Evolventa Bold"/>
                  <a:cs typeface="Evolventa Bold"/>
                  <a:sym typeface="Evolventa Bold"/>
                </a:rPr>
                <a:t>2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8926794" y="-219075"/>
              <a:ext cx="804493" cy="11131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b="1" spc="752">
                  <a:solidFill>
                    <a:srgbClr val="2B4B82"/>
                  </a:solidFill>
                  <a:latin typeface="Evolventa Bold"/>
                  <a:ea typeface="Evolventa Bold"/>
                  <a:cs typeface="Evolventa Bold"/>
                  <a:sym typeface="Evolventa Bold"/>
                </a:rPr>
                <a:t>3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13670775" y="-219075"/>
              <a:ext cx="804493" cy="11131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b="1" spc="752">
                  <a:solidFill>
                    <a:srgbClr val="2B4B82"/>
                  </a:solidFill>
                  <a:latin typeface="Evolventa Bold"/>
                  <a:ea typeface="Evolventa Bold"/>
                  <a:cs typeface="Evolventa Bold"/>
                  <a:sym typeface="Evolventa Bold"/>
                </a:rPr>
                <a:t>4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17891155" y="-219075"/>
              <a:ext cx="804493" cy="11131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b="1" spc="752">
                  <a:solidFill>
                    <a:srgbClr val="2B4B82"/>
                  </a:solidFill>
                  <a:latin typeface="Evolventa Bold"/>
                  <a:ea typeface="Evolventa Bold"/>
                  <a:cs typeface="Evolventa Bold"/>
                  <a:sym typeface="Evolventa Bold"/>
                </a:rPr>
                <a:t>5</a:t>
              </a:r>
            </a:p>
          </p:txBody>
        </p:sp>
        <p:sp>
          <p:nvSpPr>
            <p:cNvPr id="29" name="AutoShape 29"/>
            <p:cNvSpPr/>
            <p:nvPr/>
          </p:nvSpPr>
          <p:spPr>
            <a:xfrm>
              <a:off x="804493" y="395393"/>
              <a:ext cx="3529461" cy="0"/>
            </a:xfrm>
            <a:prstGeom prst="line">
              <a:avLst/>
            </a:prstGeom>
            <a:ln w="381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0" name="AutoShape 30"/>
            <p:cNvSpPr/>
            <p:nvPr/>
          </p:nvSpPr>
          <p:spPr>
            <a:xfrm>
              <a:off x="5397334" y="382693"/>
              <a:ext cx="3529461" cy="0"/>
            </a:xfrm>
            <a:prstGeom prst="line">
              <a:avLst/>
            </a:prstGeom>
            <a:ln w="381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" name="AutoShape 31"/>
            <p:cNvSpPr/>
            <p:nvPr/>
          </p:nvSpPr>
          <p:spPr>
            <a:xfrm>
              <a:off x="9980379" y="382693"/>
              <a:ext cx="3529461" cy="0"/>
            </a:xfrm>
            <a:prstGeom prst="line">
              <a:avLst/>
            </a:prstGeom>
            <a:ln w="381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2" name="AutoShape 32"/>
            <p:cNvSpPr/>
            <p:nvPr/>
          </p:nvSpPr>
          <p:spPr>
            <a:xfrm>
              <a:off x="14361695" y="382693"/>
              <a:ext cx="3529461" cy="0"/>
            </a:xfrm>
            <a:prstGeom prst="line">
              <a:avLst/>
            </a:prstGeom>
            <a:ln w="381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8382000" y="1562100"/>
            <a:ext cx="9162237" cy="8373300"/>
            <a:chOff x="0" y="-134620"/>
            <a:chExt cx="12216316" cy="11164399"/>
          </a:xfrm>
        </p:grpSpPr>
        <p:sp>
          <p:nvSpPr>
            <p:cNvPr id="4" name="TextBox 4"/>
            <p:cNvSpPr txBox="1"/>
            <p:nvPr/>
          </p:nvSpPr>
          <p:spPr>
            <a:xfrm>
              <a:off x="0" y="-134620"/>
              <a:ext cx="12216316" cy="24964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320"/>
                </a:lnSpc>
              </a:pPr>
              <a:r>
                <a:rPr lang="ru-RU" sz="6100" b="1" dirty="0">
                  <a:solidFill>
                    <a:srgbClr val="2B4B82"/>
                  </a:solidFill>
                  <a:latin typeface="Evolventa Bold"/>
                  <a:ea typeface="Evolventa Bold"/>
                  <a:cs typeface="Evolventa Bold"/>
                  <a:sym typeface="Evolventa Bold"/>
                </a:rPr>
                <a:t>Результат нашей работы</a:t>
              </a:r>
              <a:endParaRPr lang="en-US" sz="6100" b="1" dirty="0">
                <a:solidFill>
                  <a:srgbClr val="2B4B82"/>
                </a:solidFill>
                <a:latin typeface="Evolventa Bold"/>
                <a:ea typeface="Evolventa Bold"/>
                <a:cs typeface="Evolventa Bold"/>
                <a:sym typeface="Evolventa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047972"/>
              <a:ext cx="12216316" cy="15472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856"/>
                </a:lnSpc>
              </a:pPr>
              <a:r>
                <a:rPr lang="ru-RU" sz="2624" spc="414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ЕСЛИ ВЫ ВСЕ СДЕЛАЛИ ПРАВИЛЬНО – ВАС ЖДУТ НЕСКОЛЬКО ЗЕЛЕНЫХ ГАЛОЧЕК!</a:t>
              </a:r>
              <a:r>
                <a:rPr lang="en-US" sz="2624" spc="414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5419953"/>
              <a:ext cx="12216316" cy="56098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75"/>
                </a:lnSpc>
              </a:pPr>
              <a:r>
                <a:rPr lang="ru-RU" sz="2625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Что же мы сделали? Создали класс </a:t>
              </a:r>
              <a:r>
                <a:rPr lang="en-US" sz="2800" b="1" dirty="0">
                  <a:solidFill>
                    <a:srgbClr val="2B4B82"/>
                  </a:solidFill>
                  <a:latin typeface="Consolas" panose="020B0609020204030204" pitchFamily="49" charset="0"/>
                  <a:ea typeface="Evolventa"/>
                  <a:cs typeface="Evolventa"/>
                  <a:sym typeface="Evolventa"/>
                </a:rPr>
                <a:t>Computer</a:t>
              </a:r>
              <a:r>
                <a:rPr lang="en-US" sz="2625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, </a:t>
              </a:r>
              <a:r>
                <a:rPr lang="ru-RU" sz="2625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определили классу конструктор и деструктор, а также метод </a:t>
              </a:r>
              <a:r>
                <a:rPr lang="en-US" sz="2800" b="1" dirty="0">
                  <a:solidFill>
                    <a:srgbClr val="2B4B82"/>
                  </a:solidFill>
                  <a:latin typeface="Consolas" panose="020B0609020204030204" pitchFamily="49" charset="0"/>
                  <a:ea typeface="Evolventa"/>
                  <a:cs typeface="Evolventa"/>
                  <a:sym typeface="Evolventa"/>
                </a:rPr>
                <a:t>info</a:t>
              </a:r>
              <a:r>
                <a:rPr lang="en-US" sz="2625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, </a:t>
              </a:r>
              <a:r>
                <a:rPr lang="ru-RU" sz="2625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который выдает всю информацию об атрибутах данного класса: </a:t>
              </a:r>
              <a:r>
                <a:rPr lang="en-US" sz="2800" b="1" dirty="0" err="1">
                  <a:solidFill>
                    <a:srgbClr val="2B4B82"/>
                  </a:solidFill>
                  <a:latin typeface="Consolas" panose="020B0609020204030204" pitchFamily="49" charset="0"/>
                  <a:ea typeface="Evolventa"/>
                  <a:cs typeface="Evolventa"/>
                  <a:sym typeface="Evolventa"/>
                </a:rPr>
                <a:t>diag</a:t>
              </a:r>
              <a:r>
                <a:rPr lang="en-US" sz="2625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 </a:t>
              </a:r>
              <a:r>
                <a:rPr lang="ru-RU" sz="2625" dirty="0">
                  <a:solidFill>
                    <a:srgbClr val="2B4B82"/>
                  </a:solidFill>
                  <a:latin typeface="Evolventa"/>
                  <a:ea typeface="Evolventa"/>
                  <a:cs typeface="Evolventa"/>
                  <a:sym typeface="Evolventa"/>
                </a:rPr>
                <a:t>и </a:t>
              </a:r>
              <a:r>
                <a:rPr lang="en-US" sz="2800" b="1" dirty="0">
                  <a:solidFill>
                    <a:srgbClr val="2B4B82"/>
                  </a:solidFill>
                  <a:latin typeface="Consolas" panose="020B0609020204030204" pitchFamily="49" charset="0"/>
                  <a:ea typeface="Evolventa"/>
                  <a:cs typeface="Evolventa"/>
                  <a:sym typeface="Evolventa"/>
                </a:rPr>
                <a:t>memory</a:t>
              </a:r>
              <a:r>
                <a:rPr lang="en-US" sz="2400" b="1" dirty="0">
                  <a:solidFill>
                    <a:srgbClr val="2B4B82"/>
                  </a:solidFill>
                  <a:latin typeface="Evolventa" panose="020B0604020202020204" charset="0"/>
                  <a:ea typeface="Evolventa"/>
                  <a:cs typeface="Evolventa"/>
                  <a:sym typeface="Evolventa"/>
                </a:rPr>
                <a:t>. </a:t>
              </a:r>
              <a:r>
                <a:rPr lang="ru-RU" sz="2400" dirty="0">
                  <a:solidFill>
                    <a:srgbClr val="2B4B82"/>
                  </a:solidFill>
                  <a:latin typeface="Evolventa" panose="020B0604020202020204" charset="0"/>
                  <a:ea typeface="Evolventa"/>
                  <a:cs typeface="Evolventa"/>
                  <a:sym typeface="Evolventa"/>
                </a:rPr>
                <a:t>Также мы создали два объекта класса: </a:t>
              </a:r>
              <a:r>
                <a:rPr lang="en-US" sz="2800" b="1" dirty="0">
                  <a:solidFill>
                    <a:srgbClr val="2B4B82"/>
                  </a:solidFill>
                  <a:latin typeface="Consolas" panose="020B0609020204030204" pitchFamily="49" charset="0"/>
                  <a:ea typeface="Evolventa"/>
                  <a:cs typeface="Evolventa"/>
                  <a:sym typeface="Evolventa"/>
                </a:rPr>
                <a:t>notebook</a:t>
              </a:r>
              <a:r>
                <a:rPr lang="en-US" sz="2400" dirty="0">
                  <a:solidFill>
                    <a:srgbClr val="2B4B82"/>
                  </a:solidFill>
                  <a:latin typeface="Evolventa" panose="020B0604020202020204" charset="0"/>
                  <a:ea typeface="Evolventa"/>
                  <a:cs typeface="Evolventa"/>
                  <a:sym typeface="Evolventa"/>
                </a:rPr>
                <a:t> </a:t>
              </a:r>
              <a:r>
                <a:rPr lang="ru-RU" sz="2400" dirty="0">
                  <a:solidFill>
                    <a:srgbClr val="2B4B82"/>
                  </a:solidFill>
                  <a:latin typeface="Evolventa" panose="020B0604020202020204" charset="0"/>
                  <a:ea typeface="Evolventa"/>
                  <a:cs typeface="Evolventa"/>
                  <a:sym typeface="Evolventa"/>
                </a:rPr>
                <a:t>и </a:t>
              </a:r>
              <a:r>
                <a:rPr lang="en-US" sz="2800" b="1" dirty="0">
                  <a:solidFill>
                    <a:srgbClr val="2B4B82"/>
                  </a:solidFill>
                  <a:latin typeface="Consolas" panose="020B0609020204030204" pitchFamily="49" charset="0"/>
                  <a:ea typeface="Evolventa"/>
                  <a:cs typeface="Evolventa"/>
                  <a:sym typeface="Evolventa"/>
                </a:rPr>
                <a:t>pc</a:t>
              </a:r>
              <a:r>
                <a:rPr lang="en-US" sz="2400" dirty="0">
                  <a:solidFill>
                    <a:srgbClr val="2B4B82"/>
                  </a:solidFill>
                  <a:latin typeface="Evolventa" panose="020B0604020202020204" charset="0"/>
                  <a:ea typeface="Evolventa"/>
                  <a:cs typeface="Evolventa"/>
                  <a:sym typeface="Evolventa"/>
                </a:rPr>
                <a:t>. </a:t>
              </a:r>
              <a:r>
                <a:rPr lang="ru-RU" sz="2400" dirty="0">
                  <a:solidFill>
                    <a:srgbClr val="2B4B82"/>
                  </a:solidFill>
                  <a:latin typeface="Evolventa" panose="020B0604020202020204" charset="0"/>
                  <a:ea typeface="Evolventa"/>
                  <a:cs typeface="Evolventa"/>
                  <a:sym typeface="Evolventa"/>
                </a:rPr>
                <a:t>Второй объект мы создали внутри функции, и когда функция отработает, объект будет удален. Первый же объект, созданный в глобальной области будет удален только по окончанию выполнения программы.</a:t>
              </a:r>
              <a:endParaRPr lang="en-US" sz="2625" dirty="0">
                <a:solidFill>
                  <a:srgbClr val="2B4B82"/>
                </a:solidFill>
                <a:latin typeface="Evolventa" panose="020B0604020202020204" charset="0"/>
                <a:ea typeface="Evolventa"/>
                <a:cs typeface="Evolventa"/>
                <a:sym typeface="Evolventa"/>
              </a:endParaRPr>
            </a:p>
          </p:txBody>
        </p:sp>
      </p:grp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532E6CA-D8F0-4B29-89CC-5E52B92B9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68696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552</Words>
  <Application>Microsoft Office PowerPoint</Application>
  <PresentationFormat>Произвольный</PresentationFormat>
  <Paragraphs>100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Consolas</vt:lpstr>
      <vt:lpstr>Evolventa Bold</vt:lpstr>
      <vt:lpstr>Calibri</vt:lpstr>
      <vt:lpstr>Evolventa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Синий Изометрические Элементы и Макеты Технологии в Образовании Технология Презентация</dc:title>
  <dc:creator>User</dc:creator>
  <cp:lastModifiedBy>User</cp:lastModifiedBy>
  <cp:revision>29</cp:revision>
  <dcterms:created xsi:type="dcterms:W3CDTF">2006-08-16T00:00:00Z</dcterms:created>
  <dcterms:modified xsi:type="dcterms:W3CDTF">2025-02-11T07:36:59Z</dcterms:modified>
  <dc:identifier>DAF10WwA6Dk</dc:identifier>
</cp:coreProperties>
</file>