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19350" cy="213836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f8aJtYnGysbC11jYzj66RZSZ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4746" y="10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/>
            </a:lvl1pPr>
            <a:lvl2pPr lvl="1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lvl="2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/>
            </a:lvl3pPr>
            <a:lvl4pPr lvl="3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4pPr>
            <a:lvl5pPr lvl="4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5pPr>
            <a:lvl6pPr lvl="5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6pPr>
            <a:lvl7pPr lvl="6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7pPr>
            <a:lvl8pPr lvl="7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8pPr>
            <a:lvl9pPr lvl="8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775818" y="5956038"/>
            <a:ext cx="13567714" cy="130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3389024" y="8569242"/>
            <a:ext cx="18121634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25692" y="5403628"/>
            <a:ext cx="18121634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3307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976"/>
              <a:buNone/>
              <a:defRPr sz="297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039455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7654171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041426" y="7810963"/>
            <a:ext cx="63961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654172" y="5241960"/>
            <a:ext cx="64276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7654172" y="7810963"/>
            <a:ext cx="64276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64578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Char char="•"/>
              <a:defRPr sz="5291"/>
            </a:lvl1pPr>
            <a:lvl2pPr marL="914400" lvl="1" indent="-522605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630"/>
              <a:buChar char="•"/>
              <a:defRPr sz="4630"/>
            </a:lvl2pPr>
            <a:lvl3pPr marL="1371600" lvl="2" indent="-48056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Char char="•"/>
              <a:defRPr sz="3968"/>
            </a:lvl3pPr>
            <a:lvl4pPr marL="1828800" lvl="3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4pPr>
            <a:lvl5pPr marL="2286000" lvl="4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5pPr>
            <a:lvl6pPr marL="2743200" lvl="5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6pPr>
            <a:lvl7pPr marL="3200400" lvl="6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7pPr>
            <a:lvl8pPr marL="3657600" lvl="7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8pPr>
            <a:lvl9pPr marL="4114800" lvl="8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75"/>
              <a:buFont typeface="Calibri"/>
              <a:buNone/>
              <a:defRPr sz="72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2260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Font typeface="Arial"/>
              <a:buChar char="•"/>
              <a:defRPr sz="46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568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Font typeface="Arial"/>
              <a:buChar char="•"/>
              <a:defRPr sz="3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594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7575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Sistema de Identidade Visual da UFS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22" y="78612"/>
            <a:ext cx="208720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328207" y="571500"/>
            <a:ext cx="10462935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Identificação do fluxo de calor crítico em sistemas de resfriamento de eletrônicos por jatos incidentes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Guilherme Fidelis Peixer e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Josafat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Ribeiro Leal Filho  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7559674" y="2389166"/>
            <a:ext cx="0" cy="1851741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/>
          <p:nvPr/>
        </p:nvSpPr>
        <p:spPr>
          <a:xfrm>
            <a:off x="205740" y="2389166"/>
            <a:ext cx="7148191" cy="61722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205732" y="6024420"/>
            <a:ext cx="7148190" cy="61722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CONJUNTO DE DADOS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95733" y="14966728"/>
            <a:ext cx="7148182" cy="61722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7765409" y="14136613"/>
            <a:ext cx="7148100" cy="6171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CONCLUSÕES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7765409" y="17724019"/>
            <a:ext cx="7148100" cy="6171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05740" y="3230714"/>
            <a:ext cx="714819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Sprays e jatos são maneiras eficientes para o resfriamento de  sistemas eletrônicos de alta potência, sistemas de telecomunicação e aplicações aeronáuticas. A transferência de calor com mudança de fase permite que a taxa de remoção de calor em tais sistemas possa ser muito alta. Apesar disso, deve se evitar alcançar o fluxo de calor crítico, em que ocorre um superaquecimento localizado na superfície sendo resfriada, usualmente catastrófico. Por isso, o presente trabalho tem como objetivo determinar se o fluxo de calor crítico está próximo de ser alcançado na superfície resfriada.     </a:t>
            </a:r>
            <a:endParaRPr dirty="0"/>
          </a:p>
        </p:txBody>
      </p:sp>
      <p:sp>
        <p:nvSpPr>
          <p:cNvPr id="93" name="Google Shape;93;p1"/>
          <p:cNvSpPr/>
          <p:nvPr/>
        </p:nvSpPr>
        <p:spPr>
          <a:xfrm>
            <a:off x="7765416" y="2434886"/>
            <a:ext cx="7148191" cy="61722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l="35530" r="28939"/>
          <a:stretch/>
        </p:blipFill>
        <p:spPr>
          <a:xfrm>
            <a:off x="4440073" y="6858883"/>
            <a:ext cx="2913841" cy="47773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371466" y="11636272"/>
            <a:ext cx="311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de Teste Experimental [1]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220973" y="6843248"/>
            <a:ext cx="401334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dados utilizados consistem em vídeos de uma zona de teste experimental capturados por uma câmera Phatom V.12.1. Foram utilizados vídeos em 3 condições diferentes de arranjos de jato e posicionamento de câmera e com taxas de transferência de calor variando entre 25 W até 225 W, em intervalos de 25 W. A condição de 225 W foi considerada como sendo o limite antes da ocorrência do fluxo de calor crítico e estabelecido como condição de parada do experimento. Mais detalhes sobre o aparato experimental, condições de teste e resultados e conclusões podem ser encontrados em [1].  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38577" y="14264593"/>
            <a:ext cx="68624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Imagens da zona de teste para taxas de transferência de calor de 25 W (esquerda) e 225 W (direita) 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l="34165" t="51602" r="14661" b="22886"/>
          <a:stretch/>
        </p:blipFill>
        <p:spPr>
          <a:xfrm>
            <a:off x="338577" y="12888342"/>
            <a:ext cx="3441246" cy="128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l="34609" t="51167" r="14215" b="23321"/>
          <a:stretch/>
        </p:blipFill>
        <p:spPr>
          <a:xfrm>
            <a:off x="3912671" y="12888342"/>
            <a:ext cx="3441243" cy="128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205732" y="11969773"/>
            <a:ext cx="71481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cada vídeo capturou-se um frame por segundo, os quais foram posteriormente divididos em dois conjuntos: um de treino e outro de validação.   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95722" y="15765263"/>
            <a:ext cx="71481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solucionar o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desafio proposto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presente trabalho, duas etapas foram realizadas. A primeira consiste na detecção e localização da zona de teste para os diferentes posições da câmera  e a segunda na identificação do início do regime de fluxo de calor crítico. Para a localização da zona de teste foi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utilizado o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Faster R-CNN ResNet-50 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lang="pt-BR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Foram feitas anotações em 173 imagens no padrão  Pascal-VOC.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 identificação do fluxo de calor crítico, foram utilizadas estratégias de visão clássica e aprendizado profundo. Pela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primeira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uma limiarização binária foi aplicada. Pela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uma rede neural com 4 conjuntos de camadas ocultas compostas por uma convolução, </a:t>
            </a:r>
            <a:r>
              <a:rPr lang="pt-BR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 Dropout  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 </a:t>
            </a:r>
            <a:r>
              <a:rPr lang="pt-BR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Pooling </a:t>
            </a:r>
            <a:r>
              <a:rPr lang="pt-BR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uma camada oculta totalmente conectada foi utilizada 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abordagem de segmentação não supervisionada foi utilizada aplicando camadas convolucionais, barch normalization, softmax e argmax classification proposta por Kanezaki [3]  para determinar as Dry Patches.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657950" y="18468125"/>
            <a:ext cx="73572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CARNEIRO, Marcus Vinicius P.; BARBOSA JR, Jader R. A comparison of parallel and colliding jet arrays in a compact vapour compression heat sink for electronics cooling. </a:t>
            </a:r>
            <a:r>
              <a:rPr lang="pt-BR"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Applied Thermal Engineering</a:t>
            </a:r>
            <a:r>
              <a:rPr lang="pt-BR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v. 195, p. 117217, 2021.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GIRSHICK, Ross. Fast r-cnn. In: </a:t>
            </a:r>
            <a:r>
              <a:rPr lang="pt-BR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Proceedings of the IEEE international conference on computer vision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2015. p. 1440-1448.</a:t>
            </a:r>
            <a:r>
              <a:rPr lang="pt-BR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KANEZAKI, Asako. Unsupervised image segmentation by backpropagation. In: </a:t>
            </a:r>
            <a:r>
              <a:rPr lang="pt-BR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2018 IEEE international conference on acoustics, speech and signal processing (ICASSP)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IEEE, 2018. p. 1543-1547.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1361" y="6637712"/>
            <a:ext cx="4432229" cy="327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8">
            <a:alphaModFix/>
          </a:blip>
          <a:srcRect l="9261" t="17938" r="21056"/>
          <a:stretch/>
        </p:blipFill>
        <p:spPr>
          <a:xfrm>
            <a:off x="11441035" y="4279511"/>
            <a:ext cx="3574071" cy="15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9">
            <a:alphaModFix/>
          </a:blip>
          <a:srcRect l="23603" t="30102" r="25899" b="17904"/>
          <a:stretch/>
        </p:blipFill>
        <p:spPr>
          <a:xfrm>
            <a:off x="7732182" y="4279511"/>
            <a:ext cx="3536346" cy="153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7732182" y="5966376"/>
            <a:ext cx="686249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Imagens da zona de teste anotadas (esquerda) e localizadas (direita)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7765416" y="3190840"/>
            <a:ext cx="71481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método utilizado para a detecção da zona de teste mostrou-se bastante eficiente, conseguindo alcançar valores de IoU na ordem de 0.99. 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7701282" y="6557414"/>
            <a:ext cx="26385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um limiar dos valor dos pixels de  210 e um percentual de área de 1.45% A acurácia do método no conjunto de validação foi de 0,923 e no de teste de 0,830. Já As redes neurais apresentaram uma acurácia no conjunto de treinamento de 0,974 e no de validação de 0,921 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0582877" y="10042164"/>
            <a:ext cx="44322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Curvas ROC e valores de AUC para diferentes valores de limiar (T)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1803941" y="10900726"/>
            <a:ext cx="331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7775434" y="14788001"/>
            <a:ext cx="7148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presente trabalho foram avaliados métodos de visão computacional clássica e por aprendizado profundo para o resfriamento de eletrônicos por jatos incidentes. A localização da zona de teste foi realizada por métodos de aprendizado profundo, conseguindo realizar a tarefa de maneira adequada. Métodos de Visão Computacional Clássica e aprendizado profundo foram utilizados para a identificação do fluxo de calor. Ambos os métodos foram considerados adequados, com os métodos por aprendizado profundo apresentando melhor performance (maior acurácia), mas consumindo um custo computacional maior. </a:t>
            </a:r>
            <a:endParaRPr/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3300" y="12364793"/>
            <a:ext cx="3485534" cy="7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3303" y="11042933"/>
            <a:ext cx="3485534" cy="7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1312450" y="10973925"/>
            <a:ext cx="3702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segmentação não supervisionada mostrou-se uma abordagem eficiente para identificação dos Dry Patches, porém para algumas regiões foram identificados em regiões em que não existiam dry patches zonas beges na segmentação.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09;p1">
            <a:extLst>
              <a:ext uri="{FF2B5EF4-FFF2-40B4-BE49-F238E27FC236}">
                <a16:creationId xmlns:a16="http://schemas.microsoft.com/office/drawing/2014/main" id="{24C14F9D-2A24-445F-B709-64CA5ADD6800}"/>
              </a:ext>
            </a:extLst>
          </p:cNvPr>
          <p:cNvSpPr txBox="1"/>
          <p:nvPr/>
        </p:nvSpPr>
        <p:spPr>
          <a:xfrm>
            <a:off x="7712516" y="13206790"/>
            <a:ext cx="34663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Segmentação não supervisionada da zona de teste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Personalizar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Guilherme</cp:lastModifiedBy>
  <cp:revision>1</cp:revision>
  <dcterms:created xsi:type="dcterms:W3CDTF">2022-12-13T16:59:34Z</dcterms:created>
  <dcterms:modified xsi:type="dcterms:W3CDTF">2022-12-13T20:16:38Z</dcterms:modified>
</cp:coreProperties>
</file>