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7ED-B2E2-4ACD-BD42-E94AD1747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06095-3D15-4EE2-A7BE-0B4A31665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636A-EC55-4564-8E7D-F85F2C7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445E-18E8-40F4-96EF-1E890D7C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71B6-64AB-443B-A33E-CB75B10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DC38-C4E4-4FAD-B0A9-99FB03C9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F6ABC-7DCE-4113-99DA-254243C8B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1A9C-204D-4E64-9B37-251B007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0FE-19E5-4993-959E-DAF412F7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CA6F-F6B1-4CF2-A062-F7AA538C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429F9-AC0E-42CC-A172-14C81B331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5734-A3A8-45A2-BD96-6260BCE4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E020-6B79-4A6C-B3FE-ED0487D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F53C-539D-4710-9DD2-30469D0C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7430-E20F-4A16-91E6-486A3621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3C27-9518-4C9A-A76E-3E0AC3EB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A87-C3EF-4AA0-8A36-06D4AA64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67C2-ADBA-4E2D-AE5B-C886E695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A0AB-7C0E-4BF0-A55F-0400A753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7A25-1146-4E0B-BE64-83540BF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2258-3511-4012-8007-662103D8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E2A7-48DF-496D-A4A5-3646A692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AE03-8362-4191-88E3-78B06E8F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9711-1A17-4FAE-85F0-E06770A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0B67-44FE-4B0D-ADF3-0F8DFA3F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A2F6-B467-43A4-A15F-76947BEA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6FF3-8FA1-44DC-A009-52F096DE6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D37E-9D02-402B-9015-58F38763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48720-C101-4CF4-8B61-0CEB7AEC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33532-5169-4937-9CC1-63876918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6C1E-D523-48C2-A284-5059337E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CD58-5544-461C-8B39-5150D60C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9CC1-D506-4FAF-8D5A-F430F211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DA0D9-FFCC-4885-B8F6-48E301D2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E2B4A-A43F-4138-B379-BEF7D4EC5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87CCB-4975-41AD-849E-590063D3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C5EB1-C769-44A7-B36E-AA2CCCD7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95D29-2C63-4BB8-8161-F2052910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FF85B-4735-4729-89E1-D9C0123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2CDA-ABD6-4C0D-8D90-5A54E882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D9CF5-BFFF-4D0F-A8AE-0589414C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9325A-293F-4173-ABE3-AA315E13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085A1-4AFC-42FA-97C4-7441A41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14A36-FD69-4E1F-8078-7FC862E9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60BD-15C3-4269-9435-0DFAF7A5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F1C7-E803-48A4-8A90-075935F8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8B6B-0464-4976-A09D-BEB047A2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04DA-11CC-40B8-906F-ABCBBCD3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F03E0-8D63-405C-8683-183C690C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3C95-B0A2-4D91-821C-0A62DEA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BFF7-38C9-4C4D-B9B4-A271827B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025A-D5D9-4910-A3BA-C1629F71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E52-55C4-49D3-A10D-3B8873E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22346-34EF-4270-97F4-2902672E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B93E-93F0-40DA-A6E8-B14519B88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FC98-A583-498A-AE8C-08BEFFE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E353-94F2-4AF2-9D01-155799B4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9F879-59F0-4ED0-97F5-2B67109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095C-3E2C-42DE-ACEE-B7E640E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C91F-033F-4379-BDE8-C43F1DEB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1A27-48E9-4040-B09C-D9C34C3BC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3F83-2E03-4E0D-8D17-82B11A62F0C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450E-9B35-4680-8D82-33D55ED9B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6DFC-752E-41EC-8B59-185FBC1A2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4FCA-72BB-4B0D-B902-09272F00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F2DEA-F247-46BB-9EEA-D380DCD312AC}"/>
              </a:ext>
            </a:extLst>
          </p:cNvPr>
          <p:cNvSpPr/>
          <p:nvPr/>
        </p:nvSpPr>
        <p:spPr>
          <a:xfrm>
            <a:off x="7748282" y="3571613"/>
            <a:ext cx="2139192" cy="82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Active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5CA5E8-B2C3-4AE9-970B-91E9553B326E}"/>
              </a:ext>
            </a:extLst>
          </p:cNvPr>
          <p:cNvSpPr/>
          <p:nvPr/>
        </p:nvSpPr>
        <p:spPr>
          <a:xfrm>
            <a:off x="1131118" y="1769378"/>
            <a:ext cx="1827400" cy="7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available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A700B8-BD76-4755-8793-F656B1BF2F0E}"/>
              </a:ext>
            </a:extLst>
          </p:cNvPr>
          <p:cNvSpPr/>
          <p:nvPr/>
        </p:nvSpPr>
        <p:spPr>
          <a:xfrm>
            <a:off x="6385423" y="1769378"/>
            <a:ext cx="1827400" cy="7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Standby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A41D4F-8DBB-4E4C-8D32-76CB56B09BFB}"/>
              </a:ext>
            </a:extLst>
          </p:cNvPr>
          <p:cNvSpPr/>
          <p:nvPr/>
        </p:nvSpPr>
        <p:spPr>
          <a:xfrm>
            <a:off x="3741492" y="579540"/>
            <a:ext cx="1827400" cy="7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Initialization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AF0EC-A740-4812-B538-CFC6EF43447A}"/>
              </a:ext>
            </a:extLst>
          </p:cNvPr>
          <p:cNvSpPr/>
          <p:nvPr/>
        </p:nvSpPr>
        <p:spPr>
          <a:xfrm>
            <a:off x="4028115" y="4764248"/>
            <a:ext cx="2139192" cy="82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Learning</a:t>
            </a:r>
            <a:r>
              <a:rPr lang="hu-HU" dirty="0"/>
              <a:t> is </a:t>
            </a:r>
            <a:r>
              <a:rPr lang="hu-HU" dirty="0" err="1"/>
              <a:t>finished</a:t>
            </a:r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2C888B5-F54B-41F2-BAEA-04EEB44CCF3C}"/>
              </a:ext>
            </a:extLst>
          </p:cNvPr>
          <p:cNvCxnSpPr>
            <a:stCxn id="7" idx="1"/>
            <a:endCxn id="5" idx="0"/>
          </p:cNvCxnSpPr>
          <p:nvPr/>
        </p:nvCxnSpPr>
        <p:spPr>
          <a:xfrm rot="10800000" flipV="1">
            <a:off x="2044818" y="974346"/>
            <a:ext cx="1696674" cy="795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4906C4-988F-4959-8C38-626AAB2DF0C6}"/>
              </a:ext>
            </a:extLst>
          </p:cNvPr>
          <p:cNvSpPr txBox="1"/>
          <p:nvPr/>
        </p:nvSpPr>
        <p:spPr>
          <a:xfrm>
            <a:off x="568354" y="346056"/>
            <a:ext cx="2200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Driver </a:t>
            </a:r>
            <a:r>
              <a:rPr lang="hu-HU" sz="1000" dirty="0" err="1"/>
              <a:t>identification</a:t>
            </a:r>
            <a:r>
              <a:rPr lang="hu-HU" sz="1000" dirty="0"/>
              <a:t> </a:t>
            </a:r>
            <a:r>
              <a:rPr lang="hu-HU" sz="1000" dirty="0" err="1"/>
              <a:t>failed</a:t>
            </a:r>
            <a:endParaRPr lang="hu-HU" sz="1000" dirty="0"/>
          </a:p>
          <a:p>
            <a:r>
              <a:rPr lang="hu-HU" sz="1000" dirty="0"/>
              <a:t>Driver </a:t>
            </a:r>
            <a:r>
              <a:rPr lang="hu-HU" sz="1000" dirty="0" err="1"/>
              <a:t>profile</a:t>
            </a:r>
            <a:r>
              <a:rPr lang="hu-HU" sz="1000" dirty="0"/>
              <a:t> </a:t>
            </a:r>
            <a:r>
              <a:rPr lang="hu-HU" sz="1000" dirty="0" err="1"/>
              <a:t>load</a:t>
            </a:r>
            <a:r>
              <a:rPr lang="hu-HU" sz="1000" dirty="0"/>
              <a:t> </a:t>
            </a:r>
            <a:r>
              <a:rPr lang="hu-HU" sz="1000" dirty="0" err="1"/>
              <a:t>failed</a:t>
            </a:r>
            <a:endParaRPr lang="hu-HU" sz="1000" dirty="0"/>
          </a:p>
          <a:p>
            <a:r>
              <a:rPr lang="hu-HU" sz="1000" dirty="0" err="1"/>
              <a:t>Computing</a:t>
            </a:r>
            <a:r>
              <a:rPr lang="hu-HU" sz="1000" dirty="0"/>
              <a:t> </a:t>
            </a:r>
            <a:r>
              <a:rPr lang="hu-HU" sz="1000" dirty="0" err="1"/>
              <a:t>resources</a:t>
            </a:r>
            <a:r>
              <a:rPr lang="hu-HU" sz="1000" dirty="0"/>
              <a:t> </a:t>
            </a:r>
            <a:r>
              <a:rPr lang="hu-HU" sz="1000" dirty="0" err="1"/>
              <a:t>insufficient</a:t>
            </a:r>
            <a:endParaRPr lang="hu-HU" sz="1000" dirty="0"/>
          </a:p>
          <a:p>
            <a:r>
              <a:rPr lang="hu-HU" sz="1000" dirty="0"/>
              <a:t>RAM </a:t>
            </a:r>
            <a:r>
              <a:rPr lang="hu-HU" sz="1000" dirty="0" err="1"/>
              <a:t>access</a:t>
            </a:r>
            <a:r>
              <a:rPr lang="hu-HU" sz="1000" dirty="0"/>
              <a:t> </a:t>
            </a:r>
            <a:r>
              <a:rPr lang="hu-HU" sz="1000" dirty="0" err="1"/>
              <a:t>issues</a:t>
            </a:r>
            <a:endParaRPr lang="hu-HU" sz="1000" dirty="0"/>
          </a:p>
          <a:p>
            <a:r>
              <a:rPr lang="hu-HU" sz="1000" dirty="0"/>
              <a:t>Driver </a:t>
            </a:r>
            <a:r>
              <a:rPr lang="hu-HU" sz="1000" dirty="0" err="1"/>
              <a:t>deactivation</a:t>
            </a:r>
            <a:r>
              <a:rPr lang="hu-HU" sz="1000" dirty="0"/>
              <a:t> of </a:t>
            </a:r>
            <a:r>
              <a:rPr lang="hu-HU" sz="1000" dirty="0" err="1"/>
              <a:t>personalization</a:t>
            </a:r>
            <a:endParaRPr lang="en-US" sz="10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661E8A5-0474-4AB5-83CA-B7C73A006F3C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5568892" y="974347"/>
            <a:ext cx="1730231" cy="795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5C37F0-44BE-412A-A003-713D6722107F}"/>
              </a:ext>
            </a:extLst>
          </p:cNvPr>
          <p:cNvSpPr txBox="1"/>
          <p:nvPr/>
        </p:nvSpPr>
        <p:spPr>
          <a:xfrm>
            <a:off x="6648277" y="346056"/>
            <a:ext cx="2200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Driver </a:t>
            </a:r>
            <a:r>
              <a:rPr lang="hu-HU" sz="1000" dirty="0" err="1"/>
              <a:t>identification</a:t>
            </a:r>
            <a:r>
              <a:rPr lang="hu-HU" sz="1000" dirty="0"/>
              <a:t> </a:t>
            </a:r>
            <a:r>
              <a:rPr lang="hu-HU" sz="1000" dirty="0" err="1"/>
              <a:t>succeeds</a:t>
            </a:r>
            <a:endParaRPr lang="hu-HU" sz="1000" dirty="0"/>
          </a:p>
          <a:p>
            <a:r>
              <a:rPr lang="hu-HU" sz="1000" dirty="0"/>
              <a:t>Driver </a:t>
            </a:r>
            <a:r>
              <a:rPr lang="hu-HU" sz="1000" dirty="0" err="1"/>
              <a:t>profile</a:t>
            </a:r>
            <a:r>
              <a:rPr lang="hu-HU" sz="1000" dirty="0"/>
              <a:t> </a:t>
            </a:r>
            <a:r>
              <a:rPr lang="hu-HU" sz="1000" dirty="0" err="1"/>
              <a:t>load</a:t>
            </a:r>
            <a:r>
              <a:rPr lang="hu-HU" sz="1000" dirty="0"/>
              <a:t> </a:t>
            </a:r>
            <a:r>
              <a:rPr lang="hu-HU" sz="1000" dirty="0" err="1"/>
              <a:t>succeeds</a:t>
            </a:r>
            <a:endParaRPr lang="hu-HU" sz="1000" dirty="0"/>
          </a:p>
          <a:p>
            <a:r>
              <a:rPr lang="hu-HU" sz="1000" dirty="0" err="1"/>
              <a:t>Computing</a:t>
            </a:r>
            <a:r>
              <a:rPr lang="hu-HU" sz="1000" dirty="0"/>
              <a:t> </a:t>
            </a:r>
            <a:r>
              <a:rPr lang="hu-HU" sz="1000" dirty="0" err="1"/>
              <a:t>resources</a:t>
            </a:r>
            <a:r>
              <a:rPr lang="hu-HU" sz="1000" dirty="0"/>
              <a:t> </a:t>
            </a:r>
            <a:r>
              <a:rPr lang="hu-HU" sz="1000" dirty="0" err="1"/>
              <a:t>are</a:t>
            </a:r>
            <a:r>
              <a:rPr lang="hu-HU" sz="1000" dirty="0"/>
              <a:t> ok</a:t>
            </a:r>
          </a:p>
          <a:p>
            <a:r>
              <a:rPr lang="hu-HU" sz="1000" dirty="0"/>
              <a:t>RAM </a:t>
            </a:r>
            <a:r>
              <a:rPr lang="hu-HU" sz="1000" dirty="0" err="1"/>
              <a:t>access</a:t>
            </a:r>
            <a:r>
              <a:rPr lang="hu-HU" sz="1000" dirty="0"/>
              <a:t> ok</a:t>
            </a:r>
          </a:p>
          <a:p>
            <a:r>
              <a:rPr lang="hu-HU" sz="1000" dirty="0"/>
              <a:t>Driver </a:t>
            </a:r>
            <a:r>
              <a:rPr lang="hu-HU" sz="1000" dirty="0" err="1"/>
              <a:t>activation</a:t>
            </a:r>
            <a:r>
              <a:rPr lang="hu-HU" sz="1000" dirty="0"/>
              <a:t> of </a:t>
            </a:r>
            <a:r>
              <a:rPr lang="hu-HU" sz="1000" dirty="0" err="1"/>
              <a:t>personalization</a:t>
            </a:r>
            <a:endParaRPr lang="en-US" sz="1000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0C8774B-F21E-4088-91AE-2EE2201866FB}"/>
              </a:ext>
            </a:extLst>
          </p:cNvPr>
          <p:cNvCxnSpPr>
            <a:stCxn id="6" idx="3"/>
            <a:endCxn id="4" idx="0"/>
          </p:cNvCxnSpPr>
          <p:nvPr/>
        </p:nvCxnSpPr>
        <p:spPr>
          <a:xfrm>
            <a:off x="8212823" y="2164185"/>
            <a:ext cx="605055" cy="1407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3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BED34-7554-4AC5-9BF8-10EFAB75F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9" b="19371"/>
          <a:stretch/>
        </p:blipFill>
        <p:spPr>
          <a:xfrm>
            <a:off x="0" y="446450"/>
            <a:ext cx="12106344" cy="54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Igneczi Gergo Ferenc (XC-DX/ESM5-Bp)</dc:creator>
  <cp:lastModifiedBy>Igneczi Gergo Ferenc (XC-DX/ESM5-Bp)</cp:lastModifiedBy>
  <cp:revision>4</cp:revision>
  <dcterms:created xsi:type="dcterms:W3CDTF">2022-10-05T09:07:28Z</dcterms:created>
  <dcterms:modified xsi:type="dcterms:W3CDTF">2022-10-06T12:26:14Z</dcterms:modified>
</cp:coreProperties>
</file>