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25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18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12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91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850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19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98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56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9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4724400" y="0"/>
            <a:ext cx="3012140" cy="5140547"/>
          </a:xfrm>
          <a:custGeom>
            <a:avLst/>
            <a:gdLst/>
            <a:ahLst/>
            <a:cxnLst/>
            <a:rect l="0" t="0" r="0" b="0"/>
            <a:pathLst>
              <a:path w="3012141" h="6854064" extrusionOk="0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4571999" y="0"/>
            <a:ext cx="4546600" cy="5143499"/>
            <a:chOff x="1447" y="0"/>
            <a:chExt cx="2863" cy="4319"/>
          </a:xfrm>
        </p:grpSpPr>
        <p:sp>
          <p:nvSpPr>
            <p:cNvPr id="13" name="Shape 13"/>
            <p:cNvSpPr/>
            <p:nvPr/>
          </p:nvSpPr>
          <p:spPr>
            <a:xfrm>
              <a:off x="1447" y="0"/>
              <a:ext cx="1885" cy="4319"/>
            </a:xfrm>
            <a:custGeom>
              <a:avLst/>
              <a:gdLst/>
              <a:ahLst/>
              <a:cxnLst/>
              <a:rect l="0" t="0" r="0" b="0"/>
              <a:pathLst>
                <a:path w="1886" h="4320" extrusionOk="0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559" y="0"/>
              <a:ext cx="1978" cy="4319"/>
            </a:xfrm>
            <a:custGeom>
              <a:avLst/>
              <a:gdLst/>
              <a:ahLst/>
              <a:cxnLst/>
              <a:rect l="0" t="0" r="0" b="0"/>
              <a:pathLst>
                <a:path w="1979" h="4320" extrusionOk="0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090" y="0"/>
              <a:ext cx="1805" cy="4319"/>
            </a:xfrm>
            <a:custGeom>
              <a:avLst/>
              <a:gdLst/>
              <a:ahLst/>
              <a:cxnLst/>
              <a:rect l="0" t="0" r="0" b="0"/>
              <a:pathLst>
                <a:path w="1806" h="4320" extrusionOk="0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463" y="0"/>
              <a:ext cx="1847" cy="4319"/>
            </a:xfrm>
            <a:custGeom>
              <a:avLst/>
              <a:gdLst/>
              <a:ahLst/>
              <a:cxnLst/>
              <a:rect l="0" t="0" r="0" b="0"/>
              <a:pathLst>
                <a:path w="1848" h="4320" extrusionOk="0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 rot="10800000">
            <a:off x="7938258" y="0"/>
            <a:ext cx="1205741" cy="3389922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5400000">
            <a:off x="1807794" y="-1807795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753577"/>
            <a:ext cx="1205741" cy="3389922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Jamestown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Chelsea and Peggy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"/>
            <a:ext cx="9143999" cy="514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Origins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910975"/>
            <a:ext cx="8229600" cy="202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colony started on May 14, 1607, when King James funded the Virginia company to settle in Chesapeake, a city in North America. 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entrepreneurs of the Virginia Company were responsible for establishing a secure settlement, as well as seeking gold and a water pathway to the Pacific.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1837" y="2978575"/>
            <a:ext cx="2354461" cy="20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7925" y="2978575"/>
            <a:ext cx="2696345" cy="20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 and changes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987175"/>
            <a:ext cx="5568299" cy="402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lot of the settlers, who were attacked by Powhatan Indians, died because of starvation, warfare and foreign diseases.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Captain John Smith was extremely strict, which gave him enemies. He had to return to England because he was seriously injured in a gunpowder explosion. 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Jamestown’s darkest period, known as the “starving time” started when the Indians sieged James Fort and three hundred settlers stepped in. Only sixty of them survived.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502" y="3277574"/>
            <a:ext cx="2272749" cy="16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975" y="1166975"/>
            <a:ext cx="1488243" cy="19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 and changes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63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Lord De La Ware, the new governor, brought revived the colony.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Jamestown became a town and the original fort disappeared. It was the capital of Virginia until a rebellion burned most of it.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capital moved to Williamsburg and Jamestown began to decline.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00" y="2795475"/>
            <a:ext cx="2998925" cy="20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222" y="2795475"/>
            <a:ext cx="1724103" cy="20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-22621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Lifestyle- Daily life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834775"/>
            <a:ext cx="2370175" cy="26617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52400" y="3496550"/>
            <a:ext cx="2309099" cy="162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Women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“Indoor duties”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Preparing food, gardening, smoking meat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9525" y="834775"/>
            <a:ext cx="1920703" cy="26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729250" y="3496550"/>
            <a:ext cx="2466299" cy="162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Men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“Outdoor duties”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Planting crops, building fences, butchering cattle and hogs.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2100" y="834778"/>
            <a:ext cx="3613268" cy="26617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5938275" y="3496550"/>
            <a:ext cx="2466299" cy="97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Horse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“Transportation”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-22621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Lifestyle- Daily life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924650" y="3550125"/>
            <a:ext cx="2358299" cy="97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Money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Laborer makes $30 a year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876112" y="3550125"/>
            <a:ext cx="24662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Ham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Their favorite meat.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558925" y="3572750"/>
            <a:ext cx="2358299" cy="97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Morning drink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Cider was their favorite.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649" y="931425"/>
            <a:ext cx="2466300" cy="246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675" y="953600"/>
            <a:ext cx="2191174" cy="246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4" name="Shape 9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5787" y="931425"/>
            <a:ext cx="2004437" cy="25040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52400" y="-22621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Lifestyle- Jobs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49" y="834775"/>
            <a:ext cx="2159245" cy="28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64150" y="3647600"/>
            <a:ext cx="2159399" cy="51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Council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328850" y="3647600"/>
            <a:ext cx="2376899" cy="51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Carpenter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8925" y="834775"/>
            <a:ext cx="2308874" cy="28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315375" y="3596050"/>
            <a:ext cx="2308799" cy="51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Sailor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02900" y="4213675"/>
            <a:ext cx="8475600" cy="7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Other jobs include: preacher, blacksmith, barber, bricklayer, mason, refiner, surgeon, tradesmen, and laborers.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200" y="836237"/>
            <a:ext cx="22479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Lifestyle- Religion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57200" y="973950"/>
            <a:ext cx="5205000" cy="5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Anglicanism, The Church of England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75" y="1751950"/>
            <a:ext cx="4014375" cy="2853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7825" y="1751950"/>
            <a:ext cx="3721876" cy="28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Lifestyle- Interaction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24" y="1994797"/>
            <a:ext cx="2795100" cy="208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4475" y="1996525"/>
            <a:ext cx="1999900" cy="218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722825" y="1286552"/>
            <a:ext cx="2795099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200" b="1">
                <a:latin typeface="Times New Roman"/>
                <a:ea typeface="Times New Roman"/>
                <a:cs typeface="Times New Roman"/>
                <a:sym typeface="Times New Roman"/>
              </a:rPr>
              <a:t>Native Americans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956875" y="1288150"/>
            <a:ext cx="2795099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>
                <a:latin typeface="Times New Roman"/>
                <a:ea typeface="Times New Roman"/>
                <a:cs typeface="Times New Roman"/>
                <a:sym typeface="Times New Roman"/>
              </a:rPr>
              <a:t>Powhatan Indians</a:t>
            </a:r>
          </a:p>
        </p:txBody>
      </p:sp>
      <p:sp>
        <p:nvSpPr>
          <p:cNvPr id="124" name="Shape 124"/>
          <p:cNvSpPr/>
          <p:nvPr/>
        </p:nvSpPr>
        <p:spPr>
          <a:xfrm rot="10800000">
            <a:off x="3828116" y="2294625"/>
            <a:ext cx="2040899" cy="468000"/>
          </a:xfrm>
          <a:prstGeom prst="striped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719375" y="2906825"/>
            <a:ext cx="24692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Case #1: Help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Case #2: Let them starve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Trebuchet MS</vt:lpstr>
      <vt:lpstr>western</vt:lpstr>
      <vt:lpstr>Jamestown</vt:lpstr>
      <vt:lpstr>Origins</vt:lpstr>
      <vt:lpstr>Challenges and changes</vt:lpstr>
      <vt:lpstr>Challenges and changes</vt:lpstr>
      <vt:lpstr>Lifestyle- Daily life</vt:lpstr>
      <vt:lpstr>Lifestyle- Daily life</vt:lpstr>
      <vt:lpstr>Lifestyle- Jobs</vt:lpstr>
      <vt:lpstr>Lifestyle- Religion</vt:lpstr>
      <vt:lpstr>Lifestyle- Interaction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Jamestown</dc:title>
  <cp:lastModifiedBy>Figueroa</cp:lastModifiedBy>
  <cp:revision>1</cp:revision>
  <dcterms:modified xsi:type="dcterms:W3CDTF">2017-01-25T03:17:38Z</dcterms:modified>
</cp:coreProperties>
</file>