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BDC81-0B5B-4754-BC4C-7A8BE5FF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6"/>
            <a:ext cx="3704492" cy="254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12A48-58D5-4E5C-AAFD-5660AC10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14276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C4759-79CA-434C-9D6C-86B3C54E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3" y="3707406"/>
            <a:ext cx="3704492" cy="254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A3437-6E01-4CE7-B999-24229231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27" y="655846"/>
            <a:ext cx="5105400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96CB4-C823-441E-B6D5-50799E4E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4"/>
            <a:ext cx="3739661" cy="254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7CAE5-7470-418C-891F-3F8E5502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2" y="655845"/>
            <a:ext cx="5114925" cy="55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27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39E6-6560-49EE-B1EC-4E029F32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3"/>
            <a:ext cx="3669323" cy="254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F7F0C-5807-481D-BBC8-65B4CA5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1" y="676274"/>
            <a:ext cx="5114925" cy="55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39D11-2C98-4361-B0A9-4486BB83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7273"/>
            <a:ext cx="3660530" cy="253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CCD0E-7027-4B5C-84EA-E3A9B66C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2" y="655844"/>
            <a:ext cx="5153025" cy="55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</a:t>
            </a:r>
            <a:r>
              <a:rPr lang="en-US" sz="10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FEEC-04BB-4E12-9354-710EE4C0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4862"/>
            <a:ext cx="3647342" cy="254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3" y="655844"/>
            <a:ext cx="5153025" cy="55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-1.30%</a:t>
            </a:r>
          </a:p>
          <a:p>
            <a:r>
              <a:rPr lang="en-US" dirty="0"/>
              <a:t>	2: 10% to 30%		Between 	-1.30% and -0.32%</a:t>
            </a:r>
          </a:p>
          <a:p>
            <a:r>
              <a:rPr lang="en-US" dirty="0"/>
              <a:t>	3: 30% to 50%		Between 	-0.32% and 0.06%</a:t>
            </a:r>
          </a:p>
          <a:p>
            <a:r>
              <a:rPr lang="en-US" dirty="0"/>
              <a:t>	4: 50% to 70%		Between 	 0.06% and 0.46%</a:t>
            </a:r>
          </a:p>
          <a:p>
            <a:r>
              <a:rPr lang="en-US" dirty="0"/>
              <a:t>	5: 70% to 90%		Between	 0.46% and 1.27%</a:t>
            </a:r>
          </a:p>
          <a:p>
            <a:r>
              <a:rPr lang="en-US" dirty="0"/>
              <a:t>	6: Highest 10% Returns	Above	 1.27%</a:t>
            </a:r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432D1-4EC4-4190-A0DB-3212C588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35" y="3681760"/>
            <a:ext cx="3691519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2DF32-0DE2-4786-B50D-B17B1B0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23" y="647850"/>
            <a:ext cx="4866437" cy="5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10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-3.69%</a:t>
            </a:r>
          </a:p>
          <a:p>
            <a:r>
              <a:rPr lang="en-US" dirty="0"/>
              <a:t>	2: 10% to 30%		Between 	-3.69% and -0.88%</a:t>
            </a:r>
          </a:p>
          <a:p>
            <a:r>
              <a:rPr lang="en-US" dirty="0"/>
              <a:t>	3: 30% to 50%		Between 	-0.88% and 0.54%</a:t>
            </a:r>
          </a:p>
          <a:p>
            <a:r>
              <a:rPr lang="en-US" dirty="0"/>
              <a:t>	4: 50% to 70%		Between 	 0.54% and 1.73%</a:t>
            </a:r>
          </a:p>
          <a:p>
            <a:r>
              <a:rPr lang="en-US" dirty="0"/>
              <a:t>	5: 70% to 90%		Between	 1.73% and 3.73%</a:t>
            </a:r>
          </a:p>
          <a:p>
            <a:r>
              <a:rPr lang="en-US" dirty="0"/>
              <a:t>	6: Highest 10% Returns	Above	 3.73%</a:t>
            </a:r>
          </a:p>
          <a:p>
            <a:endParaRPr lang="en-US" dirty="0"/>
          </a:p>
          <a:p>
            <a:r>
              <a:rPr lang="en-US" dirty="0"/>
              <a:t>X-Feature Inputs:					K Neighbors: 5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C3080-57F3-4F9F-B4D3-4676C234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97" y="3672335"/>
            <a:ext cx="3751854" cy="258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307B-712A-4CBB-AFDB-C025FC00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32" y="651422"/>
            <a:ext cx="4866437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-2.78%</a:t>
            </a:r>
          </a:p>
          <a:p>
            <a:r>
              <a:rPr lang="en-US" dirty="0"/>
              <a:t>	2: 10% to 30%		Between 	-2.78% and -0.70%</a:t>
            </a:r>
          </a:p>
          <a:p>
            <a:r>
              <a:rPr lang="en-US" dirty="0"/>
              <a:t>	3: 30% to 50%		Between 	-0.70% and 0.29%</a:t>
            </a:r>
          </a:p>
          <a:p>
            <a:r>
              <a:rPr lang="en-US" dirty="0"/>
              <a:t>	4: 50% to 70%		Between 	 0.29% and 1.19%</a:t>
            </a:r>
          </a:p>
          <a:p>
            <a:r>
              <a:rPr lang="en-US" dirty="0"/>
              <a:t>	5: 70% to 90%		Between	 1.19% and 2.70%</a:t>
            </a:r>
          </a:p>
          <a:p>
            <a:r>
              <a:rPr lang="en-US" dirty="0"/>
              <a:t>	6: Highest 10% Returns	Above	 2.70%</a:t>
            </a:r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129F-2444-4EF6-AABD-C50A1F45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49" y="3672335"/>
            <a:ext cx="3748081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B3836-9A2E-4B07-9364-54B1E7D5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1" y="665567"/>
            <a:ext cx="4848346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E398-F607-40F1-9238-AAEE6936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4" y="3665598"/>
            <a:ext cx="3751854" cy="2584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04644-5E42-4F6C-B4E5-D4CD9BD5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4560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56EC-60A0-46CE-8272-D1619C6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00" y="3670022"/>
            <a:ext cx="3751579" cy="258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15F2C-CA0D-4F8D-A4F5-34CE2460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16" y="655846"/>
            <a:ext cx="4976992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91A1C-EE7D-4F1D-A3DB-4AEB1BBC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3" y="3688539"/>
            <a:ext cx="3718687" cy="2566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63FFD-0DD8-4218-B4FE-B5AD04B8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0316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61AEA-DBE1-4E17-9727-1822BB67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87844"/>
            <a:ext cx="3708886" cy="256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79CFF-0C97-4713-939E-4796A04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38270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31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47533-221F-4217-AB9E-D855A659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92094"/>
            <a:ext cx="3708888" cy="2562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EE6E9-61AD-480C-87F2-4FE8EA1C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7" y="655846"/>
            <a:ext cx="5002871" cy="55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524</TotalTime>
  <Words>2376</Words>
  <Application>Microsoft Office PowerPoint</Application>
  <PresentationFormat>Widescreen</PresentationFormat>
  <Paragraphs>442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Gary Fisher</cp:lastModifiedBy>
  <cp:revision>27</cp:revision>
  <dcterms:created xsi:type="dcterms:W3CDTF">2020-07-22T20:28:42Z</dcterms:created>
  <dcterms:modified xsi:type="dcterms:W3CDTF">2020-07-23T05:20:26Z</dcterms:modified>
</cp:coreProperties>
</file>