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6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A832D-5E3D-444C-A01F-54A9E6992541}" v="122" dt="2020-07-24T02:23:49.674"/>
    <p1510:client id="{FED6C4F5-8304-439D-91CC-702946B2ECD6}" v="18" dt="2020-07-24T04:11:02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AUBRY" userId="3378e7d37fbb753c" providerId="LiveId" clId="{FED6C4F5-8304-439D-91CC-702946B2ECD6}"/>
    <pc:docChg chg="undo custSel addSld delSld modSld">
      <pc:chgData name="Benjamin AUBRY" userId="3378e7d37fbb753c" providerId="LiveId" clId="{FED6C4F5-8304-439D-91CC-702946B2ECD6}" dt="2020-07-24T04:31:30.109" v="1843" actId="1076"/>
      <pc:docMkLst>
        <pc:docMk/>
      </pc:docMkLst>
      <pc:sldChg chg="delSp modSp mod">
        <pc:chgData name="Benjamin AUBRY" userId="3378e7d37fbb753c" providerId="LiveId" clId="{FED6C4F5-8304-439D-91CC-702946B2ECD6}" dt="2020-07-24T03:21:47.506" v="469" actId="207"/>
        <pc:sldMkLst>
          <pc:docMk/>
          <pc:sldMk cId="3460352096" sldId="256"/>
        </pc:sldMkLst>
        <pc:spChg chg="mod">
          <ac:chgData name="Benjamin AUBRY" userId="3378e7d37fbb753c" providerId="LiveId" clId="{FED6C4F5-8304-439D-91CC-702946B2ECD6}" dt="2020-07-24T03:21:47.506" v="469" actId="207"/>
          <ac:spMkLst>
            <pc:docMk/>
            <pc:sldMk cId="3460352096" sldId="256"/>
            <ac:spMk id="2" creationId="{32F3E5AB-0BE6-4C7C-B2A6-F7A52266A43F}"/>
          </ac:spMkLst>
        </pc:spChg>
        <pc:spChg chg="del">
          <ac:chgData name="Benjamin AUBRY" userId="3378e7d37fbb753c" providerId="LiveId" clId="{FED6C4F5-8304-439D-91CC-702946B2ECD6}" dt="2020-07-24T03:21:34.299" v="468" actId="478"/>
          <ac:spMkLst>
            <pc:docMk/>
            <pc:sldMk cId="3460352096" sldId="256"/>
            <ac:spMk id="3" creationId="{CAEA82BE-1100-421B-AFE9-3B5C64DCC9F6}"/>
          </ac:spMkLst>
        </pc:spChg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2222685479" sldId="257"/>
        </pc:sldMkLst>
      </pc:sldChg>
      <pc:sldChg chg="addSp modSp mod">
        <pc:chgData name="Benjamin AUBRY" userId="3378e7d37fbb753c" providerId="LiveId" clId="{FED6C4F5-8304-439D-91CC-702946B2ECD6}" dt="2020-07-24T04:08:43.895" v="1437" actId="20577"/>
        <pc:sldMkLst>
          <pc:docMk/>
          <pc:sldMk cId="1795393081" sldId="258"/>
        </pc:sldMkLst>
        <pc:spChg chg="mod">
          <ac:chgData name="Benjamin AUBRY" userId="3378e7d37fbb753c" providerId="LiveId" clId="{FED6C4F5-8304-439D-91CC-702946B2ECD6}" dt="2020-07-24T03:13:33.098" v="63" actId="313"/>
          <ac:spMkLst>
            <pc:docMk/>
            <pc:sldMk cId="1795393081" sldId="258"/>
            <ac:spMk id="2" creationId="{FF377C37-494D-424E-BAE3-ADCBA2DFFF61}"/>
          </ac:spMkLst>
        </pc:spChg>
        <pc:spChg chg="mod">
          <ac:chgData name="Benjamin AUBRY" userId="3378e7d37fbb753c" providerId="LiveId" clId="{FED6C4F5-8304-439D-91CC-702946B2ECD6}" dt="2020-07-24T04:08:43.895" v="1437" actId="20577"/>
          <ac:spMkLst>
            <pc:docMk/>
            <pc:sldMk cId="1795393081" sldId="258"/>
            <ac:spMk id="3" creationId="{BA97A59D-0438-4967-9BE0-E79EBDEFE4E2}"/>
          </ac:spMkLst>
        </pc:spChg>
        <pc:picChg chg="add mod">
          <ac:chgData name="Benjamin AUBRY" userId="3378e7d37fbb753c" providerId="LiveId" clId="{FED6C4F5-8304-439D-91CC-702946B2ECD6}" dt="2020-07-24T03:41:31.640" v="1098" actId="14100"/>
          <ac:picMkLst>
            <pc:docMk/>
            <pc:sldMk cId="1795393081" sldId="258"/>
            <ac:picMk id="5" creationId="{EE2237B8-8810-4089-A5EA-48AEF17A8F83}"/>
          </ac:picMkLst>
        </pc:picChg>
      </pc:sldChg>
      <pc:sldChg chg="del">
        <pc:chgData name="Benjamin AUBRY" userId="3378e7d37fbb753c" providerId="LiveId" clId="{FED6C4F5-8304-439D-91CC-702946B2ECD6}" dt="2020-07-24T03:21:01.261" v="467" actId="47"/>
        <pc:sldMkLst>
          <pc:docMk/>
          <pc:sldMk cId="697487512" sldId="259"/>
        </pc:sldMkLst>
      </pc:sldChg>
      <pc:sldChg chg="addSp delSp modSp mod">
        <pc:chgData name="Benjamin AUBRY" userId="3378e7d37fbb753c" providerId="LiveId" clId="{FED6C4F5-8304-439D-91CC-702946B2ECD6}" dt="2020-07-24T03:29:36.578" v="677" actId="14100"/>
        <pc:sldMkLst>
          <pc:docMk/>
          <pc:sldMk cId="2019828978" sldId="260"/>
        </pc:sldMkLst>
        <pc:spChg chg="mod">
          <ac:chgData name="Benjamin AUBRY" userId="3378e7d37fbb753c" providerId="LiveId" clId="{FED6C4F5-8304-439D-91CC-702946B2ECD6}" dt="2020-07-24T03:20:01.691" v="460" actId="255"/>
          <ac:spMkLst>
            <pc:docMk/>
            <pc:sldMk cId="2019828978" sldId="260"/>
            <ac:spMk id="2" creationId="{77266770-9015-4827-A18A-D8006C87784B}"/>
          </ac:spMkLst>
        </pc:spChg>
        <pc:spChg chg="del mod">
          <ac:chgData name="Benjamin AUBRY" userId="3378e7d37fbb753c" providerId="LiveId" clId="{FED6C4F5-8304-439D-91CC-702946B2ECD6}" dt="2020-07-24T03:20:32.055" v="461" actId="22"/>
          <ac:spMkLst>
            <pc:docMk/>
            <pc:sldMk cId="2019828978" sldId="260"/>
            <ac:spMk id="3" creationId="{EFFB08C3-0DE1-4096-A5ED-8032E2900A7C}"/>
          </ac:spMkLst>
        </pc:spChg>
        <pc:picChg chg="del">
          <ac:chgData name="Benjamin AUBRY" userId="3378e7d37fbb753c" providerId="LiveId" clId="{FED6C4F5-8304-439D-91CC-702946B2ECD6}" dt="2020-07-24T03:19:46.327" v="456" actId="478"/>
          <ac:picMkLst>
            <pc:docMk/>
            <pc:sldMk cId="2019828978" sldId="260"/>
            <ac:picMk id="4" creationId="{7A972097-F6D4-466C-858F-1BBC23F74433}"/>
          </ac:picMkLst>
        </pc:picChg>
        <pc:picChg chg="add mod ord">
          <ac:chgData name="Benjamin AUBRY" userId="3378e7d37fbb753c" providerId="LiveId" clId="{FED6C4F5-8304-439D-91CC-702946B2ECD6}" dt="2020-07-24T03:29:36.578" v="677" actId="14100"/>
          <ac:picMkLst>
            <pc:docMk/>
            <pc:sldMk cId="2019828978" sldId="260"/>
            <ac:picMk id="6" creationId="{7938A4B7-8629-4112-97DB-46DA2FD8555C}"/>
          </ac:picMkLst>
        </pc:picChg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2677263522" sldId="261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4007801426" sldId="262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404443690" sldId="263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1254904063" sldId="264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1459129706" sldId="265"/>
        </pc:sldMkLst>
      </pc:sldChg>
      <pc:sldChg chg="addSp delSp modSp mod">
        <pc:chgData name="Benjamin AUBRY" userId="3378e7d37fbb753c" providerId="LiveId" clId="{FED6C4F5-8304-439D-91CC-702946B2ECD6}" dt="2020-07-24T04:17:13.462" v="1833" actId="20577"/>
        <pc:sldMkLst>
          <pc:docMk/>
          <pc:sldMk cId="3152759760" sldId="266"/>
        </pc:sldMkLst>
        <pc:spChg chg="mod">
          <ac:chgData name="Benjamin AUBRY" userId="3378e7d37fbb753c" providerId="LiveId" clId="{FED6C4F5-8304-439D-91CC-702946B2ECD6}" dt="2020-07-24T04:17:13.462" v="1833" actId="20577"/>
          <ac:spMkLst>
            <pc:docMk/>
            <pc:sldMk cId="3152759760" sldId="266"/>
            <ac:spMk id="2" creationId="{4C0BAEDD-75B5-4664-8D67-6B18AC8773C8}"/>
          </ac:spMkLst>
        </pc:spChg>
        <pc:spChg chg="mod">
          <ac:chgData name="Benjamin AUBRY" userId="3378e7d37fbb753c" providerId="LiveId" clId="{FED6C4F5-8304-439D-91CC-702946B2ECD6}" dt="2020-07-24T04:14:13.579" v="1815" actId="255"/>
          <ac:spMkLst>
            <pc:docMk/>
            <pc:sldMk cId="3152759760" sldId="266"/>
            <ac:spMk id="3" creationId="{F9373776-0793-4E8F-8A90-8AA6FCB16820}"/>
          </ac:spMkLst>
        </pc:spChg>
        <pc:spChg chg="del">
          <ac:chgData name="Benjamin AUBRY" userId="3378e7d37fbb753c" providerId="LiveId" clId="{FED6C4F5-8304-439D-91CC-702946B2ECD6}" dt="2020-07-24T03:25:03.487" v="526" actId="478"/>
          <ac:spMkLst>
            <pc:docMk/>
            <pc:sldMk cId="3152759760" sldId="266"/>
            <ac:spMk id="5" creationId="{78F8A06F-C846-4811-B309-D744A442F491}"/>
          </ac:spMkLst>
        </pc:spChg>
        <pc:spChg chg="mod">
          <ac:chgData name="Benjamin AUBRY" userId="3378e7d37fbb753c" providerId="LiveId" clId="{FED6C4F5-8304-439D-91CC-702946B2ECD6}" dt="2020-07-24T04:14:20.250" v="1816" actId="255"/>
          <ac:spMkLst>
            <pc:docMk/>
            <pc:sldMk cId="3152759760" sldId="266"/>
            <ac:spMk id="6" creationId="{2020A30A-9B34-41E1-BC16-C63E14B7465E}"/>
          </ac:spMkLst>
        </pc:spChg>
        <pc:spChg chg="del mod">
          <ac:chgData name="Benjamin AUBRY" userId="3378e7d37fbb753c" providerId="LiveId" clId="{FED6C4F5-8304-439D-91CC-702946B2ECD6}" dt="2020-07-24T03:25:26.059" v="559" actId="478"/>
          <ac:spMkLst>
            <pc:docMk/>
            <pc:sldMk cId="3152759760" sldId="266"/>
            <ac:spMk id="7" creationId="{C2E4C8B5-DE8E-499C-A22D-F9D3B49F6F33}"/>
          </ac:spMkLst>
        </pc:spChg>
        <pc:spChg chg="del mod">
          <ac:chgData name="Benjamin AUBRY" userId="3378e7d37fbb753c" providerId="LiveId" clId="{FED6C4F5-8304-439D-91CC-702946B2ECD6}" dt="2020-07-24T03:25:06.893" v="529" actId="478"/>
          <ac:spMkLst>
            <pc:docMk/>
            <pc:sldMk cId="3152759760" sldId="266"/>
            <ac:spMk id="9" creationId="{681F1E79-86BF-4ACD-A874-DD1C6B57A875}"/>
          </ac:spMkLst>
        </pc:spChg>
        <pc:spChg chg="del">
          <ac:chgData name="Benjamin AUBRY" userId="3378e7d37fbb753c" providerId="LiveId" clId="{FED6C4F5-8304-439D-91CC-702946B2ECD6}" dt="2020-07-24T03:48:55.342" v="1302" actId="478"/>
          <ac:spMkLst>
            <pc:docMk/>
            <pc:sldMk cId="3152759760" sldId="266"/>
            <ac:spMk id="16" creationId="{8F8E062A-A0E6-4410-83DA-A58CB8A2C8E5}"/>
          </ac:spMkLst>
        </pc:spChg>
        <pc:graphicFrameChg chg="add del mod modGraphic">
          <ac:chgData name="Benjamin AUBRY" userId="3378e7d37fbb753c" providerId="LiveId" clId="{FED6C4F5-8304-439D-91CC-702946B2ECD6}" dt="2020-07-24T03:44:29.829" v="1182" actId="478"/>
          <ac:graphicFrameMkLst>
            <pc:docMk/>
            <pc:sldMk cId="3152759760" sldId="266"/>
            <ac:graphicFrameMk id="8" creationId="{D20392EB-A839-4206-9A65-22426D43B124}"/>
          </ac:graphicFrameMkLst>
        </pc:graphicFrameChg>
        <pc:picChg chg="del">
          <ac:chgData name="Benjamin AUBRY" userId="3378e7d37fbb753c" providerId="LiveId" clId="{FED6C4F5-8304-439D-91CC-702946B2ECD6}" dt="2020-07-24T03:25:05.211" v="527" actId="478"/>
          <ac:picMkLst>
            <pc:docMk/>
            <pc:sldMk cId="3152759760" sldId="266"/>
            <ac:picMk id="4" creationId="{FE8AF4D8-696F-4851-90E5-EE5AEE1FC51F}"/>
          </ac:picMkLst>
        </pc:picChg>
        <pc:picChg chg="del">
          <ac:chgData name="Benjamin AUBRY" userId="3378e7d37fbb753c" providerId="LiveId" clId="{FED6C4F5-8304-439D-91CC-702946B2ECD6}" dt="2020-07-24T03:24:51.729" v="523" actId="478"/>
          <ac:picMkLst>
            <pc:docMk/>
            <pc:sldMk cId="3152759760" sldId="266"/>
            <ac:picMk id="11" creationId="{58F20622-CC5D-4259-A437-20BE52792CF7}"/>
          </ac:picMkLst>
        </pc:picChg>
        <pc:picChg chg="add mod">
          <ac:chgData name="Benjamin AUBRY" userId="3378e7d37fbb753c" providerId="LiveId" clId="{FED6C4F5-8304-439D-91CC-702946B2ECD6}" dt="2020-07-24T03:45:40.465" v="1187" actId="1076"/>
          <ac:picMkLst>
            <pc:docMk/>
            <pc:sldMk cId="3152759760" sldId="266"/>
            <ac:picMk id="12" creationId="{81198145-7DF1-420D-9878-4B4E45C7CC52}"/>
          </ac:picMkLst>
        </pc:picChg>
        <pc:picChg chg="del">
          <ac:chgData name="Benjamin AUBRY" userId="3378e7d37fbb753c" providerId="LiveId" clId="{FED6C4F5-8304-439D-91CC-702946B2ECD6}" dt="2020-07-24T03:24:53.595" v="524" actId="478"/>
          <ac:picMkLst>
            <pc:docMk/>
            <pc:sldMk cId="3152759760" sldId="266"/>
            <ac:picMk id="14" creationId="{C9C26749-3400-4EB2-BBE5-3A75DB12A40C}"/>
          </ac:picMkLst>
        </pc:picChg>
        <pc:picChg chg="del mod">
          <ac:chgData name="Benjamin AUBRY" userId="3378e7d37fbb753c" providerId="LiveId" clId="{FED6C4F5-8304-439D-91CC-702946B2ECD6}" dt="2020-07-24T03:53:03.370" v="1311" actId="478"/>
          <ac:picMkLst>
            <pc:docMk/>
            <pc:sldMk cId="3152759760" sldId="266"/>
            <ac:picMk id="15" creationId="{AE74CA69-870A-4D04-A871-11E9BE0EE60F}"/>
          </ac:picMkLst>
        </pc:picChg>
        <pc:picChg chg="add mod">
          <ac:chgData name="Benjamin AUBRY" userId="3378e7d37fbb753c" providerId="LiveId" clId="{FED6C4F5-8304-439D-91CC-702946B2ECD6}" dt="2020-07-24T03:46:15.529" v="1191" actId="1038"/>
          <ac:picMkLst>
            <pc:docMk/>
            <pc:sldMk cId="3152759760" sldId="266"/>
            <ac:picMk id="18" creationId="{6C1ECC8C-F139-456A-B3C9-72518CF70EF4}"/>
          </ac:picMkLst>
        </pc:picChg>
        <pc:picChg chg="add mod">
          <ac:chgData name="Benjamin AUBRY" userId="3378e7d37fbb753c" providerId="LiveId" clId="{FED6C4F5-8304-439D-91CC-702946B2ECD6}" dt="2020-07-24T03:49:37.112" v="1308" actId="14100"/>
          <ac:picMkLst>
            <pc:docMk/>
            <pc:sldMk cId="3152759760" sldId="266"/>
            <ac:picMk id="20" creationId="{71535930-6D9C-46F8-9C1C-5B38D9B74D18}"/>
          </ac:picMkLst>
        </pc:picChg>
        <pc:picChg chg="add del mod">
          <ac:chgData name="Benjamin AUBRY" userId="3378e7d37fbb753c" providerId="LiveId" clId="{FED6C4F5-8304-439D-91CC-702946B2ECD6}" dt="2020-07-24T03:53:21.836" v="1314" actId="478"/>
          <ac:picMkLst>
            <pc:docMk/>
            <pc:sldMk cId="3152759760" sldId="266"/>
            <ac:picMk id="22" creationId="{E7F3EC74-9DC9-4E45-BC7F-16C5A11CFB37}"/>
          </ac:picMkLst>
        </pc:picChg>
        <pc:picChg chg="add mod">
          <ac:chgData name="Benjamin AUBRY" userId="3378e7d37fbb753c" providerId="LiveId" clId="{FED6C4F5-8304-439D-91CC-702946B2ECD6}" dt="2020-07-24T03:53:52.752" v="1317" actId="1076"/>
          <ac:picMkLst>
            <pc:docMk/>
            <pc:sldMk cId="3152759760" sldId="266"/>
            <ac:picMk id="24" creationId="{3579F597-02C8-4EFA-BE97-0F669A727F21}"/>
          </ac:picMkLst>
        </pc:picChg>
        <pc:picChg chg="add del">
          <ac:chgData name="Benjamin AUBRY" userId="3378e7d37fbb753c" providerId="LiveId" clId="{FED6C4F5-8304-439D-91CC-702946B2ECD6}" dt="2020-07-24T04:01:32.109" v="1319" actId="22"/>
          <ac:picMkLst>
            <pc:docMk/>
            <pc:sldMk cId="3152759760" sldId="266"/>
            <ac:picMk id="26" creationId="{8CBAD066-41B9-42A4-B8D7-DD6733AC5802}"/>
          </ac:picMkLst>
        </pc:picChg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1535385619" sldId="267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3604890769" sldId="268"/>
        </pc:sldMkLst>
      </pc:sldChg>
      <pc:sldChg chg="del">
        <pc:chgData name="Benjamin AUBRY" userId="3378e7d37fbb753c" providerId="LiveId" clId="{FED6C4F5-8304-439D-91CC-702946B2ECD6}" dt="2020-07-24T04:01:38.144" v="1321" actId="47"/>
        <pc:sldMkLst>
          <pc:docMk/>
          <pc:sldMk cId="1481805281" sldId="269"/>
        </pc:sldMkLst>
      </pc:sldChg>
      <pc:sldChg chg="addSp delSp modSp add mod">
        <pc:chgData name="Benjamin AUBRY" userId="3378e7d37fbb753c" providerId="LiveId" clId="{FED6C4F5-8304-439D-91CC-702946B2ECD6}" dt="2020-07-24T04:31:30.109" v="1843" actId="1076"/>
        <pc:sldMkLst>
          <pc:docMk/>
          <pc:sldMk cId="3527227421" sldId="270"/>
        </pc:sldMkLst>
        <pc:spChg chg="mod">
          <ac:chgData name="Benjamin AUBRY" userId="3378e7d37fbb753c" providerId="LiveId" clId="{FED6C4F5-8304-439D-91CC-702946B2ECD6}" dt="2020-07-24T04:06:03.191" v="1381" actId="20577"/>
          <ac:spMkLst>
            <pc:docMk/>
            <pc:sldMk cId="3527227421" sldId="270"/>
            <ac:spMk id="2" creationId="{4C0BAEDD-75B5-4664-8D67-6B18AC8773C8}"/>
          </ac:spMkLst>
        </pc:spChg>
        <pc:spChg chg="mod">
          <ac:chgData name="Benjamin AUBRY" userId="3378e7d37fbb753c" providerId="LiveId" clId="{FED6C4F5-8304-439D-91CC-702946B2ECD6}" dt="2020-07-24T04:25:37.912" v="1838" actId="20577"/>
          <ac:spMkLst>
            <pc:docMk/>
            <pc:sldMk cId="3527227421" sldId="270"/>
            <ac:spMk id="3" creationId="{F9373776-0793-4E8F-8A90-8AA6FCB16820}"/>
          </ac:spMkLst>
        </pc:spChg>
        <pc:spChg chg="add mod">
          <ac:chgData name="Benjamin AUBRY" userId="3378e7d37fbb753c" providerId="LiveId" clId="{FED6C4F5-8304-439D-91CC-702946B2ECD6}" dt="2020-07-24T04:09:38.819" v="1438" actId="1076"/>
          <ac:spMkLst>
            <pc:docMk/>
            <pc:sldMk cId="3527227421" sldId="270"/>
            <ac:spMk id="5" creationId="{FD05A975-6929-4093-BA9E-FCC12364EB0C}"/>
          </ac:spMkLst>
        </pc:spChg>
        <pc:spChg chg="del mod">
          <ac:chgData name="Benjamin AUBRY" userId="3378e7d37fbb753c" providerId="LiveId" clId="{FED6C4F5-8304-439D-91CC-702946B2ECD6}" dt="2020-07-24T04:07:49.670" v="1429"/>
          <ac:spMkLst>
            <pc:docMk/>
            <pc:sldMk cId="3527227421" sldId="270"/>
            <ac:spMk id="6" creationId="{2020A30A-9B34-41E1-BC16-C63E14B7465E}"/>
          </ac:spMkLst>
        </pc:spChg>
        <pc:picChg chg="add mod">
          <ac:chgData name="Benjamin AUBRY" userId="3378e7d37fbb753c" providerId="LiveId" clId="{FED6C4F5-8304-439D-91CC-702946B2ECD6}" dt="2020-07-24T04:10:57.535" v="1593" actId="14100"/>
          <ac:picMkLst>
            <pc:docMk/>
            <pc:sldMk cId="3527227421" sldId="270"/>
            <ac:picMk id="4" creationId="{76A6760B-90B0-4075-92AA-C6E5DB69E0AD}"/>
          </ac:picMkLst>
        </pc:picChg>
        <pc:picChg chg="add mod">
          <ac:chgData name="Benjamin AUBRY" userId="3378e7d37fbb753c" providerId="LiveId" clId="{FED6C4F5-8304-439D-91CC-702946B2ECD6}" dt="2020-07-24T04:31:27.548" v="1842" actId="1076"/>
          <ac:picMkLst>
            <pc:docMk/>
            <pc:sldMk cId="3527227421" sldId="270"/>
            <ac:picMk id="8" creationId="{6AD39632-B931-4CF8-A5B6-F9734B3D0306}"/>
          </ac:picMkLst>
        </pc:picChg>
        <pc:picChg chg="add mod">
          <ac:chgData name="Benjamin AUBRY" userId="3378e7d37fbb753c" providerId="LiveId" clId="{FED6C4F5-8304-439D-91CC-702946B2ECD6}" dt="2020-07-24T04:31:30.109" v="1843" actId="1076"/>
          <ac:picMkLst>
            <pc:docMk/>
            <pc:sldMk cId="3527227421" sldId="270"/>
            <ac:picMk id="11" creationId="{4F34C1B7-F0A6-439C-91F2-34A1FA1CEBCD}"/>
          </ac:picMkLst>
        </pc:picChg>
        <pc:picChg chg="del">
          <ac:chgData name="Benjamin AUBRY" userId="3378e7d37fbb753c" providerId="LiveId" clId="{FED6C4F5-8304-439D-91CC-702946B2ECD6}" dt="2020-07-24T04:06:32.424" v="1406" actId="478"/>
          <ac:picMkLst>
            <pc:docMk/>
            <pc:sldMk cId="3527227421" sldId="270"/>
            <ac:picMk id="12" creationId="{81198145-7DF1-420D-9878-4B4E45C7CC52}"/>
          </ac:picMkLst>
        </pc:picChg>
        <pc:picChg chg="del">
          <ac:chgData name="Benjamin AUBRY" userId="3378e7d37fbb753c" providerId="LiveId" clId="{FED6C4F5-8304-439D-91CC-702946B2ECD6}" dt="2020-07-24T04:06:34.412" v="1407" actId="478"/>
          <ac:picMkLst>
            <pc:docMk/>
            <pc:sldMk cId="3527227421" sldId="270"/>
            <ac:picMk id="18" creationId="{6C1ECC8C-F139-456A-B3C9-72518CF70EF4}"/>
          </ac:picMkLst>
        </pc:picChg>
        <pc:picChg chg="del">
          <ac:chgData name="Benjamin AUBRY" userId="3378e7d37fbb753c" providerId="LiveId" clId="{FED6C4F5-8304-439D-91CC-702946B2ECD6}" dt="2020-07-24T04:06:29.739" v="1404" actId="478"/>
          <ac:picMkLst>
            <pc:docMk/>
            <pc:sldMk cId="3527227421" sldId="270"/>
            <ac:picMk id="20" creationId="{71535930-6D9C-46F8-9C1C-5B38D9B74D18}"/>
          </ac:picMkLst>
        </pc:picChg>
        <pc:picChg chg="del">
          <ac:chgData name="Benjamin AUBRY" userId="3378e7d37fbb753c" providerId="LiveId" clId="{FED6C4F5-8304-439D-91CC-702946B2ECD6}" dt="2020-07-24T04:06:30.409" v="1405" actId="478"/>
          <ac:picMkLst>
            <pc:docMk/>
            <pc:sldMk cId="3527227421" sldId="270"/>
            <ac:picMk id="24" creationId="{3579F597-02C8-4EFA-BE97-0F669A727F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525" y="69623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Using a Machine learning classification method to predict the direction of the Nikkei (Japanese stock market index)</a:t>
            </a:r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A look at the Japanese stock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7491"/>
            <a:ext cx="10017819" cy="299387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Financial time series forecasting is one of the hardest task given that they usually follow a non-deterministic process but rather a stochastic process (mostly random).</a:t>
            </a:r>
          </a:p>
          <a:p>
            <a:r>
              <a:rPr lang="en-US" b="1" u="sng" dirty="0"/>
              <a:t>Project Overview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 main goal was to use a Supervised Machine Learning approach to try to predict the direction of the Japanese Stock Market Index (Logistic Regression)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Focus was on classification models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Various market data type was used for the analysis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237B8-8810-4089-A5EA-48AEF17A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28" y="4254166"/>
            <a:ext cx="9075571" cy="21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770-9015-4827-A18A-D8006C87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757"/>
            <a:ext cx="9905998" cy="386694"/>
          </a:xfrm>
        </p:spPr>
        <p:txBody>
          <a:bodyPr>
            <a:noAutofit/>
          </a:bodyPr>
          <a:lstStyle/>
          <a:p>
            <a:r>
              <a:rPr lang="en-US" sz="2600" dirty="0"/>
              <a:t>DATA PIPELINE/FEATURE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38A4B7-8629-4112-97DB-46DA2FD8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189" y="762000"/>
            <a:ext cx="10852986" cy="5838825"/>
          </a:xfrm>
        </p:spPr>
      </p:pic>
    </p:spTree>
    <p:extLst>
      <p:ext uri="{BB962C8B-B14F-4D97-AF65-F5344CB8AC3E}">
        <p14:creationId xmlns:p14="http://schemas.microsoft.com/office/powerpoint/2010/main" val="201982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498611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LogiSTIC REGRESSION – feeding all data (Raw + featured)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2086650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Using all previous features to predict </a:t>
            </a:r>
          </a:p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Defined a simple trend-following trading strategy such as buy the market (the next day’s open) if today’s close is higher than yesterday’s close. </a:t>
            </a:r>
          </a:p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The assumption behind this strategy is that the market trend will continue</a:t>
            </a:r>
          </a:p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We define the signal (dependent variable) as y(t)  = 1 if today’s close &gt; yesterday’s close or -1 (if less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				</a:t>
            </a: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0A30A-9B34-41E1-BC16-C63E14B7465E}"/>
              </a:ext>
            </a:extLst>
          </p:cNvPr>
          <p:cNvSpPr txBox="1"/>
          <p:nvPr/>
        </p:nvSpPr>
        <p:spPr>
          <a:xfrm>
            <a:off x="47981" y="3331595"/>
            <a:ext cx="650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• 3407 data points in the training data set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• 852 data points in the testing data 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98145-7DF1-420D-9878-4B4E45C7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57" y="2757940"/>
            <a:ext cx="2771775" cy="619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1ECC8C-F139-456A-B3C9-72518CF7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" y="2953202"/>
            <a:ext cx="1457325" cy="419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535930-6D9C-46F8-9C1C-5B38D9B74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151" y="2971800"/>
            <a:ext cx="6127623" cy="22854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79F597-02C8-4EFA-BE97-0F669A727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924" y="5384681"/>
            <a:ext cx="4514850" cy="11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498611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LogiSTIC REGRESSION – shorter time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49"/>
            <a:ext cx="9905999" cy="410323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Using domain knowledge and intuition, the below features were used to train this version of the model: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	</a:t>
            </a: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The Nikkei and the S&amp;P500 are highly correlated (as a matter of fact, a lot of stock market indices are correlated to the S&amp;P as it acts as the main driver)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6760B-90B0-4075-92AA-C6E5DB69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12" y="1267915"/>
            <a:ext cx="3944218" cy="1179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05A975-6929-4093-BA9E-FCC12364EB0C}"/>
              </a:ext>
            </a:extLst>
          </p:cNvPr>
          <p:cNvSpPr/>
          <p:nvPr/>
        </p:nvSpPr>
        <p:spPr>
          <a:xfrm>
            <a:off x="455612" y="46652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• 3407 data points in the training data set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• 852 data points in the testing data set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39632-B931-4CF8-A5B6-F9734B3D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75" y="3352343"/>
            <a:ext cx="3700713" cy="1959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34C1B7-F0A6-439C-91F2-34A1FA1CE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601" y="5431559"/>
            <a:ext cx="3061787" cy="10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27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1905</TotalTime>
  <Words>292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Using a Machine learning classification method to predict the direction of the Nikkei (Japanese stock market index)</vt:lpstr>
      <vt:lpstr>A look at the Japanese stock market</vt:lpstr>
      <vt:lpstr>DATA PIPELINE/FEATURE ENGINEERING</vt:lpstr>
      <vt:lpstr>LogiSTIC REGRESSION – feeding all data (Raw + featured)</vt:lpstr>
      <vt:lpstr>LogiSTIC REGRESSION – shorter time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Benjamin AUBRY</cp:lastModifiedBy>
  <cp:revision>11</cp:revision>
  <dcterms:created xsi:type="dcterms:W3CDTF">2020-07-22T20:28:42Z</dcterms:created>
  <dcterms:modified xsi:type="dcterms:W3CDTF">2020-07-24T04:42:58Z</dcterms:modified>
</cp:coreProperties>
</file>