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4E7C9-41FC-43FF-B4A6-B8714E7177E5}" v="127" dt="2020-07-24T03:06:59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AUBRY" userId="3378e7d37fbb753c" providerId="LiveId" clId="{5F64E7C9-41FC-43FF-B4A6-B8714E7177E5}"/>
    <pc:docChg chg="undo custSel addSld delSld modSld sldOrd">
      <pc:chgData name="Benjamin AUBRY" userId="3378e7d37fbb753c" providerId="LiveId" clId="{5F64E7C9-41FC-43FF-B4A6-B8714E7177E5}" dt="2020-07-24T04:07:05.775" v="5511" actId="14100"/>
      <pc:docMkLst>
        <pc:docMk/>
      </pc:docMkLst>
      <pc:sldChg chg="addSp delSp modSp mod">
        <pc:chgData name="Benjamin AUBRY" userId="3378e7d37fbb753c" providerId="LiveId" clId="{5F64E7C9-41FC-43FF-B4A6-B8714E7177E5}" dt="2020-07-23T22:05:19.397" v="4345" actId="20577"/>
        <pc:sldMkLst>
          <pc:docMk/>
          <pc:sldMk cId="3049122679" sldId="256"/>
        </pc:sldMkLst>
        <pc:spChg chg="mod">
          <ac:chgData name="Benjamin AUBRY" userId="3378e7d37fbb753c" providerId="LiveId" clId="{5F64E7C9-41FC-43FF-B4A6-B8714E7177E5}" dt="2020-07-23T22:05:19.397" v="4345" actId="20577"/>
          <ac:spMkLst>
            <pc:docMk/>
            <pc:sldMk cId="3049122679" sldId="256"/>
            <ac:spMk id="2" creationId="{DAB68D43-E877-470D-B8DD-DB6CF3339724}"/>
          </ac:spMkLst>
        </pc:spChg>
        <pc:spChg chg="del mod">
          <ac:chgData name="Benjamin AUBRY" userId="3378e7d37fbb753c" providerId="LiveId" clId="{5F64E7C9-41FC-43FF-B4A6-B8714E7177E5}" dt="2020-07-23T03:30:04.020" v="218" actId="478"/>
          <ac:spMkLst>
            <pc:docMk/>
            <pc:sldMk cId="3049122679" sldId="256"/>
            <ac:spMk id="3" creationId="{E31D26D8-E183-4B33-818F-4D57455BDAA6}"/>
          </ac:spMkLst>
        </pc:spChg>
        <pc:spChg chg="add del mod">
          <ac:chgData name="Benjamin AUBRY" userId="3378e7d37fbb753c" providerId="LiveId" clId="{5F64E7C9-41FC-43FF-B4A6-B8714E7177E5}" dt="2020-07-23T03:30:09.407" v="219" actId="478"/>
          <ac:spMkLst>
            <pc:docMk/>
            <pc:sldMk cId="3049122679" sldId="256"/>
            <ac:spMk id="5" creationId="{6D788365-84FE-4F88-A186-75C89A7DAB1E}"/>
          </ac:spMkLst>
        </pc:spChg>
        <pc:spChg chg="add mod">
          <ac:chgData name="Benjamin AUBRY" userId="3378e7d37fbb753c" providerId="LiveId" clId="{5F64E7C9-41FC-43FF-B4A6-B8714E7177E5}" dt="2020-07-23T19:51:13.345" v="2364" actId="20577"/>
          <ac:spMkLst>
            <pc:docMk/>
            <pc:sldMk cId="3049122679" sldId="256"/>
            <ac:spMk id="6" creationId="{369DBA87-DDB6-4BEF-82A6-D2C014ED8A80}"/>
          </ac:spMkLst>
        </pc:spChg>
        <pc:graphicFrameChg chg="add del mod">
          <ac:chgData name="Benjamin AUBRY" userId="3378e7d37fbb753c" providerId="LiveId" clId="{5F64E7C9-41FC-43FF-B4A6-B8714E7177E5}" dt="2020-07-23T04:04:54.768" v="1309" actId="21"/>
          <ac:graphicFrameMkLst>
            <pc:docMk/>
            <pc:sldMk cId="3049122679" sldId="256"/>
            <ac:graphicFrameMk id="7" creationId="{DAD5617F-9E10-488C-BE2E-959244674ECF}"/>
          </ac:graphicFrameMkLst>
        </pc:graphicFrameChg>
        <pc:graphicFrameChg chg="add mod modGraphic">
          <ac:chgData name="Benjamin AUBRY" userId="3378e7d37fbb753c" providerId="LiveId" clId="{5F64E7C9-41FC-43FF-B4A6-B8714E7177E5}" dt="2020-07-23T19:50:31.583" v="2352" actId="1076"/>
          <ac:graphicFrameMkLst>
            <pc:docMk/>
            <pc:sldMk cId="3049122679" sldId="256"/>
            <ac:graphicFrameMk id="9" creationId="{34752FB5-FD91-4598-8228-1DC4917DEF7F}"/>
          </ac:graphicFrameMkLst>
        </pc:graphicFrameChg>
      </pc:sldChg>
      <pc:sldChg chg="delSp modSp del mod">
        <pc:chgData name="Benjamin AUBRY" userId="3378e7d37fbb753c" providerId="LiveId" clId="{5F64E7C9-41FC-43FF-B4A6-B8714E7177E5}" dt="2020-07-23T04:20:22.465" v="1409" actId="47"/>
        <pc:sldMkLst>
          <pc:docMk/>
          <pc:sldMk cId="2026722820" sldId="257"/>
        </pc:sldMkLst>
        <pc:spChg chg="mod">
          <ac:chgData name="Benjamin AUBRY" userId="3378e7d37fbb753c" providerId="LiveId" clId="{5F64E7C9-41FC-43FF-B4A6-B8714E7177E5}" dt="2020-07-23T04:19:55.789" v="1404" actId="20577"/>
          <ac:spMkLst>
            <pc:docMk/>
            <pc:sldMk cId="2026722820" sldId="257"/>
            <ac:spMk id="8" creationId="{0ACEA9DD-2841-4E6D-8B18-E27FA91FBBA7}"/>
          </ac:spMkLst>
        </pc:spChg>
        <pc:spChg chg="del">
          <ac:chgData name="Benjamin AUBRY" userId="3378e7d37fbb753c" providerId="LiveId" clId="{5F64E7C9-41FC-43FF-B4A6-B8714E7177E5}" dt="2020-07-23T04:20:12.250" v="1407" actId="478"/>
          <ac:spMkLst>
            <pc:docMk/>
            <pc:sldMk cId="2026722820" sldId="257"/>
            <ac:spMk id="10" creationId="{06015CAA-7A3E-4780-ACAD-53AD80EA6487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1" creationId="{820A1322-0949-4582-967D-10B511C23F17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2" creationId="{9AF54A3E-4BBB-480B-B790-152AFC62A11E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3" creationId="{08747FDE-F4BD-43A9-9F26-01680D9F342C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4" creationId="{A3AB0EBC-B89D-4DA1-8DEC-D6D1738365ED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5" creationId="{09A7F29F-5528-4F41-9BE3-EF718666F5F3}"/>
          </ac:spMkLst>
        </pc:spChg>
        <pc:spChg chg="del">
          <ac:chgData name="Benjamin AUBRY" userId="3378e7d37fbb753c" providerId="LiveId" clId="{5F64E7C9-41FC-43FF-B4A6-B8714E7177E5}" dt="2020-07-23T04:20:07.389" v="1406" actId="478"/>
          <ac:spMkLst>
            <pc:docMk/>
            <pc:sldMk cId="2026722820" sldId="257"/>
            <ac:spMk id="16" creationId="{0F29FAAF-2C64-4929-A786-E6D3C9B5A837}"/>
          </ac:spMkLst>
        </pc:spChg>
        <pc:picChg chg="del">
          <ac:chgData name="Benjamin AUBRY" userId="3378e7d37fbb753c" providerId="LiveId" clId="{5F64E7C9-41FC-43FF-B4A6-B8714E7177E5}" dt="2020-07-23T04:19:57.915" v="1405" actId="478"/>
          <ac:picMkLst>
            <pc:docMk/>
            <pc:sldMk cId="2026722820" sldId="257"/>
            <ac:picMk id="9" creationId="{8E771C35-8B09-497B-9DA8-96D58458FB84}"/>
          </ac:picMkLst>
        </pc:picChg>
      </pc:sldChg>
      <pc:sldChg chg="del">
        <pc:chgData name="Benjamin AUBRY" userId="3378e7d37fbb753c" providerId="LiveId" clId="{5F64E7C9-41FC-43FF-B4A6-B8714E7177E5}" dt="2020-07-23T05:04:48.613" v="1847" actId="47"/>
        <pc:sldMkLst>
          <pc:docMk/>
          <pc:sldMk cId="3835275656" sldId="258"/>
        </pc:sldMkLst>
      </pc:sldChg>
      <pc:sldChg chg="del">
        <pc:chgData name="Benjamin AUBRY" userId="3378e7d37fbb753c" providerId="LiveId" clId="{5F64E7C9-41FC-43FF-B4A6-B8714E7177E5}" dt="2020-07-23T05:04:50.767" v="1848" actId="47"/>
        <pc:sldMkLst>
          <pc:docMk/>
          <pc:sldMk cId="926630306" sldId="259"/>
        </pc:sldMkLst>
      </pc:sldChg>
      <pc:sldChg chg="addSp delSp modSp add mod ord">
        <pc:chgData name="Benjamin AUBRY" userId="3378e7d37fbb753c" providerId="LiveId" clId="{5F64E7C9-41FC-43FF-B4A6-B8714E7177E5}" dt="2020-07-23T22:03:07.436" v="4320" actId="14100"/>
        <pc:sldMkLst>
          <pc:docMk/>
          <pc:sldMk cId="1027681848" sldId="260"/>
        </pc:sldMkLst>
        <pc:spChg chg="mod">
          <ac:chgData name="Benjamin AUBRY" userId="3378e7d37fbb753c" providerId="LiveId" clId="{5F64E7C9-41FC-43FF-B4A6-B8714E7177E5}" dt="2020-07-23T20:48:04.120" v="2691" actId="27636"/>
          <ac:spMkLst>
            <pc:docMk/>
            <pc:sldMk cId="1027681848" sldId="260"/>
            <ac:spMk id="2" creationId="{DAB68D43-E877-470D-B8DD-DB6CF3339724}"/>
          </ac:spMkLst>
        </pc:spChg>
        <pc:spChg chg="add mod">
          <ac:chgData name="Benjamin AUBRY" userId="3378e7d37fbb753c" providerId="LiveId" clId="{5F64E7C9-41FC-43FF-B4A6-B8714E7177E5}" dt="2020-07-23T19:36:15.605" v="1906" actId="5793"/>
          <ac:spMkLst>
            <pc:docMk/>
            <pc:sldMk cId="1027681848" sldId="260"/>
            <ac:spMk id="3" creationId="{2563C3FA-06FE-4A92-B19A-489E1944D91E}"/>
          </ac:spMkLst>
        </pc:spChg>
        <pc:spChg chg="add mod">
          <ac:chgData name="Benjamin AUBRY" userId="3378e7d37fbb753c" providerId="LiveId" clId="{5F64E7C9-41FC-43FF-B4A6-B8714E7177E5}" dt="2020-07-23T21:02:53.834" v="3046" actId="1076"/>
          <ac:spMkLst>
            <pc:docMk/>
            <pc:sldMk cId="1027681848" sldId="260"/>
            <ac:spMk id="5" creationId="{AF4E4BC9-299E-41C2-9FBC-E55EBC5131CA}"/>
          </ac:spMkLst>
        </pc:spChg>
        <pc:spChg chg="mod">
          <ac:chgData name="Benjamin AUBRY" userId="3378e7d37fbb753c" providerId="LiveId" clId="{5F64E7C9-41FC-43FF-B4A6-B8714E7177E5}" dt="2020-07-23T21:51:44.179" v="4175" actId="1076"/>
          <ac:spMkLst>
            <pc:docMk/>
            <pc:sldMk cId="1027681848" sldId="260"/>
            <ac:spMk id="6" creationId="{369DBA87-DDB6-4BEF-82A6-D2C014ED8A80}"/>
          </ac:spMkLst>
        </pc:spChg>
        <pc:spChg chg="add del mod">
          <ac:chgData name="Benjamin AUBRY" userId="3378e7d37fbb753c" providerId="LiveId" clId="{5F64E7C9-41FC-43FF-B4A6-B8714E7177E5}" dt="2020-07-23T20:43:53.356" v="2582" actId="478"/>
          <ac:spMkLst>
            <pc:docMk/>
            <pc:sldMk cId="1027681848" sldId="260"/>
            <ac:spMk id="8" creationId="{F1E8B625-A31E-4DAC-8C80-31D53CBFBD1F}"/>
          </ac:spMkLst>
        </pc:spChg>
        <pc:spChg chg="add del mod">
          <ac:chgData name="Benjamin AUBRY" userId="3378e7d37fbb753c" providerId="LiveId" clId="{5F64E7C9-41FC-43FF-B4A6-B8714E7177E5}" dt="2020-07-23T20:43:57.419" v="2585" actId="478"/>
          <ac:spMkLst>
            <pc:docMk/>
            <pc:sldMk cId="1027681848" sldId="260"/>
            <ac:spMk id="10" creationId="{471964EF-519A-47E5-9DFE-6148F0BE19F4}"/>
          </ac:spMkLst>
        </pc:spChg>
        <pc:spChg chg="add del mod">
          <ac:chgData name="Benjamin AUBRY" userId="3378e7d37fbb753c" providerId="LiveId" clId="{5F64E7C9-41FC-43FF-B4A6-B8714E7177E5}" dt="2020-07-23T20:44:00.801" v="2588" actId="478"/>
          <ac:spMkLst>
            <pc:docMk/>
            <pc:sldMk cId="1027681848" sldId="260"/>
            <ac:spMk id="12" creationId="{68636394-EB55-4584-A12E-9AE459B9E9D9}"/>
          </ac:spMkLst>
        </pc:spChg>
        <pc:spChg chg="add del mod">
          <ac:chgData name="Benjamin AUBRY" userId="3378e7d37fbb753c" providerId="LiveId" clId="{5F64E7C9-41FC-43FF-B4A6-B8714E7177E5}" dt="2020-07-23T20:44:08.832" v="2593" actId="478"/>
          <ac:spMkLst>
            <pc:docMk/>
            <pc:sldMk cId="1027681848" sldId="260"/>
            <ac:spMk id="14" creationId="{65480A47-C8D9-48EB-AD9B-34C3E68CEA93}"/>
          </ac:spMkLst>
        </pc:spChg>
        <pc:spChg chg="add del mod">
          <ac:chgData name="Benjamin AUBRY" userId="3378e7d37fbb753c" providerId="LiveId" clId="{5F64E7C9-41FC-43FF-B4A6-B8714E7177E5}" dt="2020-07-23T20:43:20.890" v="2552"/>
          <ac:spMkLst>
            <pc:docMk/>
            <pc:sldMk cId="1027681848" sldId="260"/>
            <ac:spMk id="15" creationId="{23817D96-C7D7-4234-B449-9179FBE3C8AF}"/>
          </ac:spMkLst>
        </pc:spChg>
        <pc:spChg chg="add del">
          <ac:chgData name="Benjamin AUBRY" userId="3378e7d37fbb753c" providerId="LiveId" clId="{5F64E7C9-41FC-43FF-B4A6-B8714E7177E5}" dt="2020-07-23T20:43:43.124" v="2579" actId="478"/>
          <ac:spMkLst>
            <pc:docMk/>
            <pc:sldMk cId="1027681848" sldId="260"/>
            <ac:spMk id="17" creationId="{AD15A97A-9EBB-4EAC-B7AC-9488E189E301}"/>
          </ac:spMkLst>
        </pc:spChg>
        <pc:spChg chg="add mod">
          <ac:chgData name="Benjamin AUBRY" userId="3378e7d37fbb753c" providerId="LiveId" clId="{5F64E7C9-41FC-43FF-B4A6-B8714E7177E5}" dt="2020-07-23T22:00:08.027" v="4309" actId="1036"/>
          <ac:spMkLst>
            <pc:docMk/>
            <pc:sldMk cId="1027681848" sldId="260"/>
            <ac:spMk id="19" creationId="{EA3B4963-E799-4C56-89BF-E01A8A95F4FD}"/>
          </ac:spMkLst>
        </pc:spChg>
        <pc:spChg chg="add mod">
          <ac:chgData name="Benjamin AUBRY" userId="3378e7d37fbb753c" providerId="LiveId" clId="{5F64E7C9-41FC-43FF-B4A6-B8714E7177E5}" dt="2020-07-23T21:59:50.797" v="4296" actId="1036"/>
          <ac:spMkLst>
            <pc:docMk/>
            <pc:sldMk cId="1027681848" sldId="260"/>
            <ac:spMk id="21" creationId="{6C3D14A6-5730-4D09-9225-37208D26BE2E}"/>
          </ac:spMkLst>
        </pc:spChg>
        <pc:spChg chg="add mod">
          <ac:chgData name="Benjamin AUBRY" userId="3378e7d37fbb753c" providerId="LiveId" clId="{5F64E7C9-41FC-43FF-B4A6-B8714E7177E5}" dt="2020-07-23T21:10:09.914" v="3189" actId="207"/>
          <ac:spMkLst>
            <pc:docMk/>
            <pc:sldMk cId="1027681848" sldId="260"/>
            <ac:spMk id="23" creationId="{80C03AD8-4277-46EC-ABC7-E9B55CDE8F8F}"/>
          </ac:spMkLst>
        </pc:spChg>
        <pc:spChg chg="add mod">
          <ac:chgData name="Benjamin AUBRY" userId="3378e7d37fbb753c" providerId="LiveId" clId="{5F64E7C9-41FC-43FF-B4A6-B8714E7177E5}" dt="2020-07-23T21:10:07.189" v="3188" actId="207"/>
          <ac:spMkLst>
            <pc:docMk/>
            <pc:sldMk cId="1027681848" sldId="260"/>
            <ac:spMk id="25" creationId="{1735F163-0711-47A4-8450-666353E20360}"/>
          </ac:spMkLst>
        </pc:spChg>
        <pc:spChg chg="add mod">
          <ac:chgData name="Benjamin AUBRY" userId="3378e7d37fbb753c" providerId="LiveId" clId="{5F64E7C9-41FC-43FF-B4A6-B8714E7177E5}" dt="2020-07-23T21:02:52.571" v="3044" actId="1076"/>
          <ac:spMkLst>
            <pc:docMk/>
            <pc:sldMk cId="1027681848" sldId="260"/>
            <ac:spMk id="27" creationId="{D55831D2-346A-45F0-8865-3AFE2FAA5140}"/>
          </ac:spMkLst>
        </pc:spChg>
        <pc:spChg chg="add mod">
          <ac:chgData name="Benjamin AUBRY" userId="3378e7d37fbb753c" providerId="LiveId" clId="{5F64E7C9-41FC-43FF-B4A6-B8714E7177E5}" dt="2020-07-23T21:02:53.322" v="3045" actId="1076"/>
          <ac:spMkLst>
            <pc:docMk/>
            <pc:sldMk cId="1027681848" sldId="260"/>
            <ac:spMk id="29" creationId="{0C4E90E6-737D-4A4F-A446-68463A5A1E96}"/>
          </ac:spMkLst>
        </pc:spChg>
        <pc:spChg chg="add mod">
          <ac:chgData name="Benjamin AUBRY" userId="3378e7d37fbb753c" providerId="LiveId" clId="{5F64E7C9-41FC-43FF-B4A6-B8714E7177E5}" dt="2020-07-23T21:09:45.916" v="3186" actId="207"/>
          <ac:spMkLst>
            <pc:docMk/>
            <pc:sldMk cId="1027681848" sldId="260"/>
            <ac:spMk id="31" creationId="{22941B98-49D5-4ED3-A1C2-E323CD65CBF3}"/>
          </ac:spMkLst>
        </pc:spChg>
        <pc:spChg chg="add mod">
          <ac:chgData name="Benjamin AUBRY" userId="3378e7d37fbb753c" providerId="LiveId" clId="{5F64E7C9-41FC-43FF-B4A6-B8714E7177E5}" dt="2020-07-23T20:57:21.840" v="2925" actId="255"/>
          <ac:spMkLst>
            <pc:docMk/>
            <pc:sldMk cId="1027681848" sldId="260"/>
            <ac:spMk id="33" creationId="{7EEE8094-1429-4F99-A2B5-C353C80B5FA4}"/>
          </ac:spMkLst>
        </pc:spChg>
        <pc:spChg chg="add mod">
          <ac:chgData name="Benjamin AUBRY" userId="3378e7d37fbb753c" providerId="LiveId" clId="{5F64E7C9-41FC-43FF-B4A6-B8714E7177E5}" dt="2020-07-23T20:57:07.035" v="2923" actId="255"/>
          <ac:spMkLst>
            <pc:docMk/>
            <pc:sldMk cId="1027681848" sldId="260"/>
            <ac:spMk id="35" creationId="{DA0DA595-7FD9-4A01-B8BB-F0F237A4E8D5}"/>
          </ac:spMkLst>
        </pc:spChg>
        <pc:spChg chg="add mod">
          <ac:chgData name="Benjamin AUBRY" userId="3378e7d37fbb753c" providerId="LiveId" clId="{5F64E7C9-41FC-43FF-B4A6-B8714E7177E5}" dt="2020-07-23T20:57:21.840" v="2925" actId="255"/>
          <ac:spMkLst>
            <pc:docMk/>
            <pc:sldMk cId="1027681848" sldId="260"/>
            <ac:spMk id="37" creationId="{66E1D189-A835-42BF-B603-59F45BA81C22}"/>
          </ac:spMkLst>
        </pc:spChg>
        <pc:spChg chg="add mod">
          <ac:chgData name="Benjamin AUBRY" userId="3378e7d37fbb753c" providerId="LiveId" clId="{5F64E7C9-41FC-43FF-B4A6-B8714E7177E5}" dt="2020-07-23T21:59:45.995" v="4289" actId="1035"/>
          <ac:spMkLst>
            <pc:docMk/>
            <pc:sldMk cId="1027681848" sldId="260"/>
            <ac:spMk id="39" creationId="{B7C06D9F-4058-4992-BBB1-2C5F2E3F701A}"/>
          </ac:spMkLst>
        </pc:spChg>
        <pc:spChg chg="add mod">
          <ac:chgData name="Benjamin AUBRY" userId="3378e7d37fbb753c" providerId="LiveId" clId="{5F64E7C9-41FC-43FF-B4A6-B8714E7177E5}" dt="2020-07-23T22:00:04.445" v="4304" actId="1035"/>
          <ac:spMkLst>
            <pc:docMk/>
            <pc:sldMk cId="1027681848" sldId="260"/>
            <ac:spMk id="41" creationId="{569BD046-BD69-40E8-B2A1-818B9FEE5ED1}"/>
          </ac:spMkLst>
        </pc:spChg>
        <pc:spChg chg="add del mod">
          <ac:chgData name="Benjamin AUBRY" userId="3378e7d37fbb753c" providerId="LiveId" clId="{5F64E7C9-41FC-43FF-B4A6-B8714E7177E5}" dt="2020-07-23T21:02:50.026" v="3038" actId="22"/>
          <ac:spMkLst>
            <pc:docMk/>
            <pc:sldMk cId="1027681848" sldId="260"/>
            <ac:spMk id="53" creationId="{444A3702-EBE8-437D-B829-746D83976650}"/>
          </ac:spMkLst>
        </pc:spChg>
        <pc:spChg chg="add mod">
          <ac:chgData name="Benjamin AUBRY" userId="3378e7d37fbb753c" providerId="LiveId" clId="{5F64E7C9-41FC-43FF-B4A6-B8714E7177E5}" dt="2020-07-23T22:00:57.273" v="4315" actId="207"/>
          <ac:spMkLst>
            <pc:docMk/>
            <pc:sldMk cId="1027681848" sldId="260"/>
            <ac:spMk id="54" creationId="{E7B3C017-4F88-499D-9585-010AAFA6788C}"/>
          </ac:spMkLst>
        </pc:spChg>
        <pc:spChg chg="add mod">
          <ac:chgData name="Benjamin AUBRY" userId="3378e7d37fbb753c" providerId="LiveId" clId="{5F64E7C9-41FC-43FF-B4A6-B8714E7177E5}" dt="2020-07-23T22:01:03.238" v="4316" actId="207"/>
          <ac:spMkLst>
            <pc:docMk/>
            <pc:sldMk cId="1027681848" sldId="260"/>
            <ac:spMk id="57" creationId="{744CC063-FEED-4655-96AF-63CDAAB486B5}"/>
          </ac:spMkLst>
        </pc:spChg>
        <pc:spChg chg="add mod">
          <ac:chgData name="Benjamin AUBRY" userId="3378e7d37fbb753c" providerId="LiveId" clId="{5F64E7C9-41FC-43FF-B4A6-B8714E7177E5}" dt="2020-07-23T22:01:12.889" v="4317" actId="207"/>
          <ac:spMkLst>
            <pc:docMk/>
            <pc:sldMk cId="1027681848" sldId="260"/>
            <ac:spMk id="59" creationId="{BD80BFD5-2548-4CE8-A10C-EBC7D99599B2}"/>
          </ac:spMkLst>
        </pc:spChg>
        <pc:spChg chg="add del mod">
          <ac:chgData name="Benjamin AUBRY" userId="3378e7d37fbb753c" providerId="LiveId" clId="{5F64E7C9-41FC-43FF-B4A6-B8714E7177E5}" dt="2020-07-23T21:04:34.766" v="3058" actId="478"/>
          <ac:spMkLst>
            <pc:docMk/>
            <pc:sldMk cId="1027681848" sldId="260"/>
            <ac:spMk id="61" creationId="{0C2C4CBC-5B94-4F74-B179-C0FD3A1A5B8D}"/>
          </ac:spMkLst>
        </pc:spChg>
        <pc:spChg chg="add mod">
          <ac:chgData name="Benjamin AUBRY" userId="3378e7d37fbb753c" providerId="LiveId" clId="{5F64E7C9-41FC-43FF-B4A6-B8714E7177E5}" dt="2020-07-23T22:01:20.649" v="4318" actId="207"/>
          <ac:spMkLst>
            <pc:docMk/>
            <pc:sldMk cId="1027681848" sldId="260"/>
            <ac:spMk id="65" creationId="{0099CD07-12BA-4524-B45D-8887FAFD90A4}"/>
          </ac:spMkLst>
        </pc:spChg>
        <pc:spChg chg="add mod">
          <ac:chgData name="Benjamin AUBRY" userId="3378e7d37fbb753c" providerId="LiveId" clId="{5F64E7C9-41FC-43FF-B4A6-B8714E7177E5}" dt="2020-07-23T22:01:26.011" v="4319" actId="207"/>
          <ac:spMkLst>
            <pc:docMk/>
            <pc:sldMk cId="1027681848" sldId="260"/>
            <ac:spMk id="67" creationId="{867123AC-EF86-4C5A-86C9-6E32709EB86C}"/>
          </ac:spMkLst>
        </pc:spChg>
        <pc:spChg chg="add mod">
          <ac:chgData name="Benjamin AUBRY" userId="3378e7d37fbb753c" providerId="LiveId" clId="{5F64E7C9-41FC-43FF-B4A6-B8714E7177E5}" dt="2020-07-23T21:48:34.206" v="4059" actId="14100"/>
          <ac:spMkLst>
            <pc:docMk/>
            <pc:sldMk cId="1027681848" sldId="260"/>
            <ac:spMk id="68" creationId="{8AD7D37E-0847-49CE-A19B-335543BC21BE}"/>
          </ac:spMkLst>
        </pc:spChg>
        <pc:spChg chg="add del">
          <ac:chgData name="Benjamin AUBRY" userId="3378e7d37fbb753c" providerId="LiveId" clId="{5F64E7C9-41FC-43FF-B4A6-B8714E7177E5}" dt="2020-07-23T21:07:04.556" v="3114" actId="22"/>
          <ac:spMkLst>
            <pc:docMk/>
            <pc:sldMk cId="1027681848" sldId="260"/>
            <ac:spMk id="70" creationId="{5A690A4D-ABA7-4021-925E-517A326503AE}"/>
          </ac:spMkLst>
        </pc:spChg>
        <pc:spChg chg="add mod">
          <ac:chgData name="Benjamin AUBRY" userId="3378e7d37fbb753c" providerId="LiveId" clId="{5F64E7C9-41FC-43FF-B4A6-B8714E7177E5}" dt="2020-07-23T21:48:08.518" v="4049" actId="14100"/>
          <ac:spMkLst>
            <pc:docMk/>
            <pc:sldMk cId="1027681848" sldId="260"/>
            <ac:spMk id="72" creationId="{75FFB9FE-F8AE-4D90-A224-1503D8624093}"/>
          </ac:spMkLst>
        </pc:spChg>
        <pc:spChg chg="add mod">
          <ac:chgData name="Benjamin AUBRY" userId="3378e7d37fbb753c" providerId="LiveId" clId="{5F64E7C9-41FC-43FF-B4A6-B8714E7177E5}" dt="2020-07-23T21:48:45.547" v="4076" actId="1038"/>
          <ac:spMkLst>
            <pc:docMk/>
            <pc:sldMk cId="1027681848" sldId="260"/>
            <ac:spMk id="74" creationId="{CB48EF69-43FC-4A0B-9C94-34FC99A38A20}"/>
          </ac:spMkLst>
        </pc:spChg>
        <pc:spChg chg="add mod">
          <ac:chgData name="Benjamin AUBRY" userId="3378e7d37fbb753c" providerId="LiveId" clId="{5F64E7C9-41FC-43FF-B4A6-B8714E7177E5}" dt="2020-07-23T21:49:09.278" v="4085" actId="1076"/>
          <ac:spMkLst>
            <pc:docMk/>
            <pc:sldMk cId="1027681848" sldId="260"/>
            <ac:spMk id="76" creationId="{827BE50A-92C2-42A7-8E34-9487447F54F1}"/>
          </ac:spMkLst>
        </pc:spChg>
        <pc:spChg chg="add mod">
          <ac:chgData name="Benjamin AUBRY" userId="3378e7d37fbb753c" providerId="LiveId" clId="{5F64E7C9-41FC-43FF-B4A6-B8714E7177E5}" dt="2020-07-23T21:51:28.182" v="4167" actId="14100"/>
          <ac:spMkLst>
            <pc:docMk/>
            <pc:sldMk cId="1027681848" sldId="260"/>
            <ac:spMk id="78" creationId="{32C1737E-7D8A-446A-8E14-750670FB6F1A}"/>
          </ac:spMkLst>
        </pc:spChg>
        <pc:spChg chg="add mod">
          <ac:chgData name="Benjamin AUBRY" userId="3378e7d37fbb753c" providerId="LiveId" clId="{5F64E7C9-41FC-43FF-B4A6-B8714E7177E5}" dt="2020-07-23T21:41:31.502" v="3885" actId="1076"/>
          <ac:spMkLst>
            <pc:docMk/>
            <pc:sldMk cId="1027681848" sldId="260"/>
            <ac:spMk id="79" creationId="{07380F8C-A856-43B1-9150-9B14529D4AE2}"/>
          </ac:spMkLst>
        </pc:spChg>
        <pc:spChg chg="add mod">
          <ac:chgData name="Benjamin AUBRY" userId="3378e7d37fbb753c" providerId="LiveId" clId="{5F64E7C9-41FC-43FF-B4A6-B8714E7177E5}" dt="2020-07-23T21:41:39.310" v="3886" actId="1076"/>
          <ac:spMkLst>
            <pc:docMk/>
            <pc:sldMk cId="1027681848" sldId="260"/>
            <ac:spMk id="81" creationId="{739D8E0C-E471-482D-8273-95616C88C19F}"/>
          </ac:spMkLst>
        </pc:spChg>
        <pc:spChg chg="add mod">
          <ac:chgData name="Benjamin AUBRY" userId="3378e7d37fbb753c" providerId="LiveId" clId="{5F64E7C9-41FC-43FF-B4A6-B8714E7177E5}" dt="2020-07-23T21:52:08.091" v="4186" actId="1037"/>
          <ac:spMkLst>
            <pc:docMk/>
            <pc:sldMk cId="1027681848" sldId="260"/>
            <ac:spMk id="83" creationId="{4DC1E881-0D7B-4C7B-98A1-51747BAB7543}"/>
          </ac:spMkLst>
        </pc:spChg>
        <pc:spChg chg="add del mod">
          <ac:chgData name="Benjamin AUBRY" userId="3378e7d37fbb753c" providerId="LiveId" clId="{5F64E7C9-41FC-43FF-B4A6-B8714E7177E5}" dt="2020-07-23T21:24:05.880" v="3627" actId="478"/>
          <ac:spMkLst>
            <pc:docMk/>
            <pc:sldMk cId="1027681848" sldId="260"/>
            <ac:spMk id="85" creationId="{80CE0B7F-AEF8-4555-9A51-ACFCD7EE1DB7}"/>
          </ac:spMkLst>
        </pc:spChg>
        <pc:spChg chg="add mod">
          <ac:chgData name="Benjamin AUBRY" userId="3378e7d37fbb753c" providerId="LiveId" clId="{5F64E7C9-41FC-43FF-B4A6-B8714E7177E5}" dt="2020-07-23T21:37:51.923" v="3871" actId="1076"/>
          <ac:spMkLst>
            <pc:docMk/>
            <pc:sldMk cId="1027681848" sldId="260"/>
            <ac:spMk id="87" creationId="{9C11331A-664B-4596-A775-B978231F30A4}"/>
          </ac:spMkLst>
        </pc:spChg>
        <pc:spChg chg="add mod">
          <ac:chgData name="Benjamin AUBRY" userId="3378e7d37fbb753c" providerId="LiveId" clId="{5F64E7C9-41FC-43FF-B4A6-B8714E7177E5}" dt="2020-07-23T21:37:55.535" v="3872" actId="1076"/>
          <ac:spMkLst>
            <pc:docMk/>
            <pc:sldMk cId="1027681848" sldId="260"/>
            <ac:spMk id="89" creationId="{DD9739ED-ECCE-42F1-8145-56B4A07DF936}"/>
          </ac:spMkLst>
        </pc:spChg>
        <pc:spChg chg="add mod">
          <ac:chgData name="Benjamin AUBRY" userId="3378e7d37fbb753c" providerId="LiveId" clId="{5F64E7C9-41FC-43FF-B4A6-B8714E7177E5}" dt="2020-07-23T21:52:04.413" v="4177" actId="1076"/>
          <ac:spMkLst>
            <pc:docMk/>
            <pc:sldMk cId="1027681848" sldId="260"/>
            <ac:spMk id="91" creationId="{5D0CFFB2-EDDD-4F6D-BF49-3FEBD53E2E00}"/>
          </ac:spMkLst>
        </pc:spChg>
        <pc:spChg chg="add mod">
          <ac:chgData name="Benjamin AUBRY" userId="3378e7d37fbb753c" providerId="LiveId" clId="{5F64E7C9-41FC-43FF-B4A6-B8714E7177E5}" dt="2020-07-23T21:48:53.706" v="4082" actId="1036"/>
          <ac:spMkLst>
            <pc:docMk/>
            <pc:sldMk cId="1027681848" sldId="260"/>
            <ac:spMk id="93" creationId="{D629212F-CBB6-4D90-9F5D-4CEC10D7F670}"/>
          </ac:spMkLst>
        </pc:spChg>
        <pc:spChg chg="add mod">
          <ac:chgData name="Benjamin AUBRY" userId="3378e7d37fbb753c" providerId="LiveId" clId="{5F64E7C9-41FC-43FF-B4A6-B8714E7177E5}" dt="2020-07-23T21:52:22.265" v="4213" actId="1037"/>
          <ac:spMkLst>
            <pc:docMk/>
            <pc:sldMk cId="1027681848" sldId="260"/>
            <ac:spMk id="95" creationId="{8B0FBD44-4EEC-4EED-8E85-30E090FAE3C0}"/>
          </ac:spMkLst>
        </pc:spChg>
        <pc:spChg chg="add mod">
          <ac:chgData name="Benjamin AUBRY" userId="3378e7d37fbb753c" providerId="LiveId" clId="{5F64E7C9-41FC-43FF-B4A6-B8714E7177E5}" dt="2020-07-23T21:48:51.064" v="4079" actId="1036"/>
          <ac:spMkLst>
            <pc:docMk/>
            <pc:sldMk cId="1027681848" sldId="260"/>
            <ac:spMk id="97" creationId="{1835D94D-6121-4505-9EE7-4F0CF8E8F055}"/>
          </ac:spMkLst>
        </pc:spChg>
        <pc:spChg chg="add mod">
          <ac:chgData name="Benjamin AUBRY" userId="3378e7d37fbb753c" providerId="LiveId" clId="{5F64E7C9-41FC-43FF-B4A6-B8714E7177E5}" dt="2020-07-23T21:48:22.411" v="4057" actId="1036"/>
          <ac:spMkLst>
            <pc:docMk/>
            <pc:sldMk cId="1027681848" sldId="260"/>
            <ac:spMk id="99" creationId="{7126D3B8-D215-46A0-A776-5D6C2DA7B1CE}"/>
          </ac:spMkLst>
        </pc:spChg>
        <pc:spChg chg="add mod">
          <ac:chgData name="Benjamin AUBRY" userId="3378e7d37fbb753c" providerId="LiveId" clId="{5F64E7C9-41FC-43FF-B4A6-B8714E7177E5}" dt="2020-07-23T21:50:43.606" v="4147" actId="20577"/>
          <ac:spMkLst>
            <pc:docMk/>
            <pc:sldMk cId="1027681848" sldId="260"/>
            <ac:spMk id="101" creationId="{88D8465C-CAFB-4625-AB58-B74603404100}"/>
          </ac:spMkLst>
        </pc:spChg>
        <pc:spChg chg="add mod">
          <ac:chgData name="Benjamin AUBRY" userId="3378e7d37fbb753c" providerId="LiveId" clId="{5F64E7C9-41FC-43FF-B4A6-B8714E7177E5}" dt="2020-07-23T21:51:12.248" v="4163" actId="20577"/>
          <ac:spMkLst>
            <pc:docMk/>
            <pc:sldMk cId="1027681848" sldId="260"/>
            <ac:spMk id="103" creationId="{D7074267-5961-4328-8A58-3B7BF0157673}"/>
          </ac:spMkLst>
        </pc:spChg>
        <pc:spChg chg="add mod">
          <ac:chgData name="Benjamin AUBRY" userId="3378e7d37fbb753c" providerId="LiveId" clId="{5F64E7C9-41FC-43FF-B4A6-B8714E7177E5}" dt="2020-07-23T21:51:43.072" v="4174"/>
          <ac:spMkLst>
            <pc:docMk/>
            <pc:sldMk cId="1027681848" sldId="260"/>
            <ac:spMk id="105" creationId="{42BED3B3-B9F3-43D0-9842-F31137944DF5}"/>
          </ac:spMkLst>
        </pc:spChg>
        <pc:graphicFrameChg chg="del">
          <ac:chgData name="Benjamin AUBRY" userId="3378e7d37fbb753c" providerId="LiveId" clId="{5F64E7C9-41FC-43FF-B4A6-B8714E7177E5}" dt="2020-07-23T04:11:33.611" v="1379" actId="478"/>
          <ac:graphicFrameMkLst>
            <pc:docMk/>
            <pc:sldMk cId="1027681848" sldId="260"/>
            <ac:graphicFrameMk id="9" creationId="{34752FB5-FD91-4598-8228-1DC4917DEF7F}"/>
          </ac:graphicFrameMkLst>
        </pc:graphicFrameChg>
        <pc:cxnChg chg="add del mod">
          <ac:chgData name="Benjamin AUBRY" userId="3378e7d37fbb753c" providerId="LiveId" clId="{5F64E7C9-41FC-43FF-B4A6-B8714E7177E5}" dt="2020-07-23T20:59:37.104" v="3002" actId="478"/>
          <ac:cxnSpMkLst>
            <pc:docMk/>
            <pc:sldMk cId="1027681848" sldId="260"/>
            <ac:cxnSpMk id="43" creationId="{A4670275-8022-4623-9CAE-A8B801E609A9}"/>
          </ac:cxnSpMkLst>
        </pc:cxnChg>
        <pc:cxnChg chg="add del mod">
          <ac:chgData name="Benjamin AUBRY" userId="3378e7d37fbb753c" providerId="LiveId" clId="{5F64E7C9-41FC-43FF-B4A6-B8714E7177E5}" dt="2020-07-23T20:59:54.669" v="3005" actId="478"/>
          <ac:cxnSpMkLst>
            <pc:docMk/>
            <pc:sldMk cId="1027681848" sldId="260"/>
            <ac:cxnSpMk id="45" creationId="{29293957-FCC6-4FA3-AD10-392F0F6982A9}"/>
          </ac:cxnSpMkLst>
        </pc:cxnChg>
        <pc:cxnChg chg="add mod">
          <ac:chgData name="Benjamin AUBRY" userId="3378e7d37fbb753c" providerId="LiveId" clId="{5F64E7C9-41FC-43FF-B4A6-B8714E7177E5}" dt="2020-07-23T21:34:26.115" v="3834" actId="1035"/>
          <ac:cxnSpMkLst>
            <pc:docMk/>
            <pc:sldMk cId="1027681848" sldId="260"/>
            <ac:cxnSpMk id="48" creationId="{329FBEE6-4F44-4B7D-97EF-24E1ABC4BD60}"/>
          </ac:cxnSpMkLst>
        </pc:cxnChg>
        <pc:cxnChg chg="add del mod">
          <ac:chgData name="Benjamin AUBRY" userId="3378e7d37fbb753c" providerId="LiveId" clId="{5F64E7C9-41FC-43FF-B4A6-B8714E7177E5}" dt="2020-07-23T21:42:33.908" v="3889" actId="1035"/>
          <ac:cxnSpMkLst>
            <pc:docMk/>
            <pc:sldMk cId="1027681848" sldId="260"/>
            <ac:cxnSpMk id="49" creationId="{F41988C6-E417-4FF9-9F56-FD499E1C8A80}"/>
          </ac:cxnSpMkLst>
        </pc:cxnChg>
        <pc:cxnChg chg="add mod">
          <ac:chgData name="Benjamin AUBRY" userId="3378e7d37fbb753c" providerId="LiveId" clId="{5F64E7C9-41FC-43FF-B4A6-B8714E7177E5}" dt="2020-07-23T21:01:03.314" v="3015" actId="1076"/>
          <ac:cxnSpMkLst>
            <pc:docMk/>
            <pc:sldMk cId="1027681848" sldId="260"/>
            <ac:cxnSpMk id="50" creationId="{47E6CBA6-11F2-4827-A5D9-9295113BDBFD}"/>
          </ac:cxnSpMkLst>
        </pc:cxnChg>
        <pc:cxnChg chg="add mod">
          <ac:chgData name="Benjamin AUBRY" userId="3378e7d37fbb753c" providerId="LiveId" clId="{5F64E7C9-41FC-43FF-B4A6-B8714E7177E5}" dt="2020-07-23T21:01:11.673" v="3017" actId="1076"/>
          <ac:cxnSpMkLst>
            <pc:docMk/>
            <pc:sldMk cId="1027681848" sldId="260"/>
            <ac:cxnSpMk id="51" creationId="{9FC810ED-8549-42CC-BD9C-9551A1489922}"/>
          </ac:cxnSpMkLst>
        </pc:cxnChg>
        <pc:cxnChg chg="add del">
          <ac:chgData name="Benjamin AUBRY" userId="3378e7d37fbb753c" providerId="LiveId" clId="{5F64E7C9-41FC-43FF-B4A6-B8714E7177E5}" dt="2020-07-23T21:06:48.185" v="3110" actId="478"/>
          <ac:cxnSpMkLst>
            <pc:docMk/>
            <pc:sldMk cId="1027681848" sldId="260"/>
            <ac:cxnSpMk id="56" creationId="{C3C64D81-1788-46E4-A8BB-00DB35800747}"/>
          </ac:cxnSpMkLst>
        </pc:cxnChg>
        <pc:cxnChg chg="add del mod">
          <ac:chgData name="Benjamin AUBRY" userId="3378e7d37fbb753c" providerId="LiveId" clId="{5F64E7C9-41FC-43FF-B4A6-B8714E7177E5}" dt="2020-07-23T21:07:13.065" v="3117" actId="478"/>
          <ac:cxnSpMkLst>
            <pc:docMk/>
            <pc:sldMk cId="1027681848" sldId="260"/>
            <ac:cxnSpMk id="58" creationId="{80DC50C7-5A50-453E-AD0D-C004769FDC21}"/>
          </ac:cxnSpMkLst>
        </pc:cxnChg>
        <pc:cxnChg chg="add del mod">
          <ac:chgData name="Benjamin AUBRY" userId="3378e7d37fbb753c" providerId="LiveId" clId="{5F64E7C9-41FC-43FF-B4A6-B8714E7177E5}" dt="2020-07-23T21:07:46.205" v="3157" actId="478"/>
          <ac:cxnSpMkLst>
            <pc:docMk/>
            <pc:sldMk cId="1027681848" sldId="260"/>
            <ac:cxnSpMk id="60" creationId="{0EC185CD-12BE-4B99-A125-24F29E782597}"/>
          </ac:cxnSpMkLst>
        </pc:cxnChg>
        <pc:cxnChg chg="add del mod">
          <ac:chgData name="Benjamin AUBRY" userId="3378e7d37fbb753c" providerId="LiveId" clId="{5F64E7C9-41FC-43FF-B4A6-B8714E7177E5}" dt="2020-07-23T21:04:34.766" v="3058" actId="478"/>
          <ac:cxnSpMkLst>
            <pc:docMk/>
            <pc:sldMk cId="1027681848" sldId="260"/>
            <ac:cxnSpMk id="62" creationId="{603A8EA1-C73D-4ECD-B3EE-A3A4A0A4E095}"/>
          </ac:cxnSpMkLst>
        </pc:cxnChg>
        <pc:cxnChg chg="add">
          <ac:chgData name="Benjamin AUBRY" userId="3378e7d37fbb753c" providerId="LiveId" clId="{5F64E7C9-41FC-43FF-B4A6-B8714E7177E5}" dt="2020-07-23T21:52:45.025" v="4217" actId="11529"/>
          <ac:cxnSpMkLst>
            <pc:docMk/>
            <pc:sldMk cId="1027681848" sldId="260"/>
            <ac:cxnSpMk id="107" creationId="{39C49151-AC3E-43CD-9B05-00C6F668B408}"/>
          </ac:cxnSpMkLst>
        </pc:cxnChg>
        <pc:cxnChg chg="add">
          <ac:chgData name="Benjamin AUBRY" userId="3378e7d37fbb753c" providerId="LiveId" clId="{5F64E7C9-41FC-43FF-B4A6-B8714E7177E5}" dt="2020-07-23T21:52:50.592" v="4218" actId="11529"/>
          <ac:cxnSpMkLst>
            <pc:docMk/>
            <pc:sldMk cId="1027681848" sldId="260"/>
            <ac:cxnSpMk id="109" creationId="{93D29330-E5E3-493D-B466-83A8F8D94DFE}"/>
          </ac:cxnSpMkLst>
        </pc:cxnChg>
        <pc:cxnChg chg="add mod">
          <ac:chgData name="Benjamin AUBRY" userId="3378e7d37fbb753c" providerId="LiveId" clId="{5F64E7C9-41FC-43FF-B4A6-B8714E7177E5}" dt="2020-07-23T21:53:08.549" v="4224" actId="14100"/>
          <ac:cxnSpMkLst>
            <pc:docMk/>
            <pc:sldMk cId="1027681848" sldId="260"/>
            <ac:cxnSpMk id="110" creationId="{53622751-B6E6-498D-88AC-58F08FAEB9E3}"/>
          </ac:cxnSpMkLst>
        </pc:cxnChg>
        <pc:cxnChg chg="add mod">
          <ac:chgData name="Benjamin AUBRY" userId="3378e7d37fbb753c" providerId="LiveId" clId="{5F64E7C9-41FC-43FF-B4A6-B8714E7177E5}" dt="2020-07-23T21:53:13.494" v="4226" actId="14100"/>
          <ac:cxnSpMkLst>
            <pc:docMk/>
            <pc:sldMk cId="1027681848" sldId="260"/>
            <ac:cxnSpMk id="112" creationId="{9EF1E6F7-4CAF-41B0-8D34-94D017F435D5}"/>
          </ac:cxnSpMkLst>
        </pc:cxnChg>
        <pc:cxnChg chg="add mod">
          <ac:chgData name="Benjamin AUBRY" userId="3378e7d37fbb753c" providerId="LiveId" clId="{5F64E7C9-41FC-43FF-B4A6-B8714E7177E5}" dt="2020-07-23T21:53:24.475" v="4229" actId="1076"/>
          <ac:cxnSpMkLst>
            <pc:docMk/>
            <pc:sldMk cId="1027681848" sldId="260"/>
            <ac:cxnSpMk id="117" creationId="{7E9B460B-5871-4CFB-8775-4EFB80502CD6}"/>
          </ac:cxnSpMkLst>
        </pc:cxnChg>
        <pc:cxnChg chg="add mod">
          <ac:chgData name="Benjamin AUBRY" userId="3378e7d37fbb753c" providerId="LiveId" clId="{5F64E7C9-41FC-43FF-B4A6-B8714E7177E5}" dt="2020-07-23T21:53:56.237" v="4241" actId="1038"/>
          <ac:cxnSpMkLst>
            <pc:docMk/>
            <pc:sldMk cId="1027681848" sldId="260"/>
            <ac:cxnSpMk id="118" creationId="{0321EBE6-D073-44C7-BC68-0588BEC2DE55}"/>
          </ac:cxnSpMkLst>
        </pc:cxnChg>
        <pc:cxnChg chg="add mod">
          <ac:chgData name="Benjamin AUBRY" userId="3378e7d37fbb753c" providerId="LiveId" clId="{5F64E7C9-41FC-43FF-B4A6-B8714E7177E5}" dt="2020-07-23T21:59:50.797" v="4296" actId="1036"/>
          <ac:cxnSpMkLst>
            <pc:docMk/>
            <pc:sldMk cId="1027681848" sldId="260"/>
            <ac:cxnSpMk id="124" creationId="{0D2B9765-F3F4-4F0E-AA54-A6A8A022A602}"/>
          </ac:cxnSpMkLst>
        </pc:cxnChg>
        <pc:cxnChg chg="add mod">
          <ac:chgData name="Benjamin AUBRY" userId="3378e7d37fbb753c" providerId="LiveId" clId="{5F64E7C9-41FC-43FF-B4A6-B8714E7177E5}" dt="2020-07-23T22:00:08.027" v="4309" actId="1036"/>
          <ac:cxnSpMkLst>
            <pc:docMk/>
            <pc:sldMk cId="1027681848" sldId="260"/>
            <ac:cxnSpMk id="125" creationId="{EF00EEC1-924D-4598-8761-EECCCFF223C9}"/>
          </ac:cxnSpMkLst>
        </pc:cxnChg>
        <pc:cxnChg chg="add del mod">
          <ac:chgData name="Benjamin AUBRY" userId="3378e7d37fbb753c" providerId="LiveId" clId="{5F64E7C9-41FC-43FF-B4A6-B8714E7177E5}" dt="2020-07-23T21:56:51.013" v="4264" actId="478"/>
          <ac:cxnSpMkLst>
            <pc:docMk/>
            <pc:sldMk cId="1027681848" sldId="260"/>
            <ac:cxnSpMk id="129" creationId="{8814C5A4-72DC-48D2-8741-1257401E0906}"/>
          </ac:cxnSpMkLst>
        </pc:cxnChg>
        <pc:cxnChg chg="add mod">
          <ac:chgData name="Benjamin AUBRY" userId="3378e7d37fbb753c" providerId="LiveId" clId="{5F64E7C9-41FC-43FF-B4A6-B8714E7177E5}" dt="2020-07-23T22:00:27.109" v="4311" actId="14100"/>
          <ac:cxnSpMkLst>
            <pc:docMk/>
            <pc:sldMk cId="1027681848" sldId="260"/>
            <ac:cxnSpMk id="134" creationId="{D17D791E-3332-469F-B9F3-92BE5424B4B5}"/>
          </ac:cxnSpMkLst>
        </pc:cxnChg>
        <pc:cxnChg chg="add mod">
          <ac:chgData name="Benjamin AUBRY" userId="3378e7d37fbb753c" providerId="LiveId" clId="{5F64E7C9-41FC-43FF-B4A6-B8714E7177E5}" dt="2020-07-23T22:00:27.109" v="4311" actId="14100"/>
          <ac:cxnSpMkLst>
            <pc:docMk/>
            <pc:sldMk cId="1027681848" sldId="260"/>
            <ac:cxnSpMk id="137" creationId="{E7D29843-2857-4CF4-83D1-F82585A2269C}"/>
          </ac:cxnSpMkLst>
        </pc:cxnChg>
        <pc:cxnChg chg="add mod">
          <ac:chgData name="Benjamin AUBRY" userId="3378e7d37fbb753c" providerId="LiveId" clId="{5F64E7C9-41FC-43FF-B4A6-B8714E7177E5}" dt="2020-07-23T22:00:22.861" v="4310" actId="14100"/>
          <ac:cxnSpMkLst>
            <pc:docMk/>
            <pc:sldMk cId="1027681848" sldId="260"/>
            <ac:cxnSpMk id="140" creationId="{1F891EFB-B6DD-4FB4-A429-C44FD7A0A147}"/>
          </ac:cxnSpMkLst>
        </pc:cxnChg>
        <pc:cxnChg chg="add mod">
          <ac:chgData name="Benjamin AUBRY" userId="3378e7d37fbb753c" providerId="LiveId" clId="{5F64E7C9-41FC-43FF-B4A6-B8714E7177E5}" dt="2020-07-23T22:03:07.436" v="4320" actId="14100"/>
          <ac:cxnSpMkLst>
            <pc:docMk/>
            <pc:sldMk cId="1027681848" sldId="260"/>
            <ac:cxnSpMk id="143" creationId="{7AD80F34-EED0-4D88-ADF4-46AD9D30306D}"/>
          </ac:cxnSpMkLst>
        </pc:cxnChg>
        <pc:cxnChg chg="add mod">
          <ac:chgData name="Benjamin AUBRY" userId="3378e7d37fbb753c" providerId="LiveId" clId="{5F64E7C9-41FC-43FF-B4A6-B8714E7177E5}" dt="2020-07-23T22:00:30.077" v="4312" actId="14100"/>
          <ac:cxnSpMkLst>
            <pc:docMk/>
            <pc:sldMk cId="1027681848" sldId="260"/>
            <ac:cxnSpMk id="146" creationId="{65BB29F4-3E90-4459-90C3-01EE159A36A1}"/>
          </ac:cxnSpMkLst>
        </pc:cxnChg>
        <pc:cxnChg chg="add mod">
          <ac:chgData name="Benjamin AUBRY" userId="3378e7d37fbb753c" providerId="LiveId" clId="{5F64E7C9-41FC-43FF-B4A6-B8714E7177E5}" dt="2020-07-23T22:00:30.077" v="4312" actId="14100"/>
          <ac:cxnSpMkLst>
            <pc:docMk/>
            <pc:sldMk cId="1027681848" sldId="260"/>
            <ac:cxnSpMk id="148" creationId="{CE2FE04E-B914-4298-9BAD-8E9935A6764C}"/>
          </ac:cxnSpMkLst>
        </pc:cxnChg>
        <pc:cxnChg chg="add mod">
          <ac:chgData name="Benjamin AUBRY" userId="3378e7d37fbb753c" providerId="LiveId" clId="{5F64E7C9-41FC-43FF-B4A6-B8714E7177E5}" dt="2020-07-23T22:00:33.533" v="4313" actId="14100"/>
          <ac:cxnSpMkLst>
            <pc:docMk/>
            <pc:sldMk cId="1027681848" sldId="260"/>
            <ac:cxnSpMk id="152" creationId="{661FA429-BD07-4A95-8EEC-066819EFC090}"/>
          </ac:cxnSpMkLst>
        </pc:cxnChg>
        <pc:cxnChg chg="add mod">
          <ac:chgData name="Benjamin AUBRY" userId="3378e7d37fbb753c" providerId="LiveId" clId="{5F64E7C9-41FC-43FF-B4A6-B8714E7177E5}" dt="2020-07-23T22:00:36.085" v="4314" actId="14100"/>
          <ac:cxnSpMkLst>
            <pc:docMk/>
            <pc:sldMk cId="1027681848" sldId="260"/>
            <ac:cxnSpMk id="154" creationId="{FFA19AB6-4E8F-40D2-92C1-058388652236}"/>
          </ac:cxnSpMkLst>
        </pc:cxnChg>
      </pc:sldChg>
      <pc:sldChg chg="addSp delSp modSp add mod">
        <pc:chgData name="Benjamin AUBRY" userId="3378e7d37fbb753c" providerId="LiveId" clId="{5F64E7C9-41FC-43FF-B4A6-B8714E7177E5}" dt="2020-07-24T01:42:54.084" v="4452" actId="20577"/>
        <pc:sldMkLst>
          <pc:docMk/>
          <pc:sldMk cId="485817502" sldId="261"/>
        </pc:sldMkLst>
        <pc:spChg chg="mod">
          <ac:chgData name="Benjamin AUBRY" userId="3378e7d37fbb753c" providerId="LiveId" clId="{5F64E7C9-41FC-43FF-B4A6-B8714E7177E5}" dt="2020-07-23T19:39:45.026" v="1953" actId="20577"/>
          <ac:spMkLst>
            <pc:docMk/>
            <pc:sldMk cId="485817502" sldId="261"/>
            <ac:spMk id="2" creationId="{DAB68D43-E877-470D-B8DD-DB6CF3339724}"/>
          </ac:spMkLst>
        </pc:spChg>
        <pc:spChg chg="add mod">
          <ac:chgData name="Benjamin AUBRY" userId="3378e7d37fbb753c" providerId="LiveId" clId="{5F64E7C9-41FC-43FF-B4A6-B8714E7177E5}" dt="2020-07-24T01:42:54.084" v="4452" actId="20577"/>
          <ac:spMkLst>
            <pc:docMk/>
            <pc:sldMk cId="485817502" sldId="261"/>
            <ac:spMk id="3" creationId="{AE8F4937-F339-452D-B4E0-03F6F922145D}"/>
          </ac:spMkLst>
        </pc:spChg>
        <pc:graphicFrameChg chg="add del mod modGraphic">
          <ac:chgData name="Benjamin AUBRY" userId="3378e7d37fbb753c" providerId="LiveId" clId="{5F64E7C9-41FC-43FF-B4A6-B8714E7177E5}" dt="2020-07-23T20:40:23.818" v="2463" actId="478"/>
          <ac:graphicFrameMkLst>
            <pc:docMk/>
            <pc:sldMk cId="485817502" sldId="261"/>
            <ac:graphicFrameMk id="4" creationId="{C0D505AD-188F-4C29-BB88-4210DA1FD449}"/>
          </ac:graphicFrameMkLst>
        </pc:graphicFrameChg>
        <pc:graphicFrameChg chg="add del mod modGraphic">
          <ac:chgData name="Benjamin AUBRY" userId="3378e7d37fbb753c" providerId="LiveId" clId="{5F64E7C9-41FC-43FF-B4A6-B8714E7177E5}" dt="2020-07-23T05:02:34.913" v="1838" actId="478"/>
          <ac:graphicFrameMkLst>
            <pc:docMk/>
            <pc:sldMk cId="485817502" sldId="261"/>
            <ac:graphicFrameMk id="4" creationId="{D962B117-BF18-4AC8-BCB5-F071E5BD32AF}"/>
          </ac:graphicFrameMkLst>
        </pc:graphicFrameChg>
        <pc:graphicFrameChg chg="add del mod modGraphic">
          <ac:chgData name="Benjamin AUBRY" userId="3378e7d37fbb753c" providerId="LiveId" clId="{5F64E7C9-41FC-43FF-B4A6-B8714E7177E5}" dt="2020-07-23T20:40:08.489" v="2460" actId="478"/>
          <ac:graphicFrameMkLst>
            <pc:docMk/>
            <pc:sldMk cId="485817502" sldId="261"/>
            <ac:graphicFrameMk id="5" creationId="{28F4B430-5100-4573-83DE-74E6BDC52C9F}"/>
          </ac:graphicFrameMkLst>
        </pc:graphicFrameChg>
      </pc:sldChg>
      <pc:sldChg chg="addSp delSp modSp add mod">
        <pc:chgData name="Benjamin AUBRY" userId="3378e7d37fbb753c" providerId="LiveId" clId="{5F64E7C9-41FC-43FF-B4A6-B8714E7177E5}" dt="2020-07-24T04:07:05.775" v="5511" actId="14100"/>
        <pc:sldMkLst>
          <pc:docMk/>
          <pc:sldMk cId="1996984032" sldId="262"/>
        </pc:sldMkLst>
        <pc:spChg chg="mod">
          <ac:chgData name="Benjamin AUBRY" userId="3378e7d37fbb753c" providerId="LiveId" clId="{5F64E7C9-41FC-43FF-B4A6-B8714E7177E5}" dt="2020-07-24T03:04:07.281" v="5409" actId="1076"/>
          <ac:spMkLst>
            <pc:docMk/>
            <pc:sldMk cId="1996984032" sldId="262"/>
            <ac:spMk id="2" creationId="{DAB68D43-E877-470D-B8DD-DB6CF3339724}"/>
          </ac:spMkLst>
        </pc:spChg>
        <pc:spChg chg="mod">
          <ac:chgData name="Benjamin AUBRY" userId="3378e7d37fbb753c" providerId="LiveId" clId="{5F64E7C9-41FC-43FF-B4A6-B8714E7177E5}" dt="2020-07-24T03:02:57.201" v="5397" actId="20577"/>
          <ac:spMkLst>
            <pc:docMk/>
            <pc:sldMk cId="1996984032" sldId="262"/>
            <ac:spMk id="3" creationId="{AE8F4937-F339-452D-B4E0-03F6F922145D}"/>
          </ac:spMkLst>
        </pc:spChg>
        <pc:spChg chg="mod">
          <ac:chgData name="Benjamin AUBRY" userId="3378e7d37fbb753c" providerId="LiveId" clId="{5F64E7C9-41FC-43FF-B4A6-B8714E7177E5}" dt="2020-07-24T02:40:01.640" v="4995" actId="20577"/>
          <ac:spMkLst>
            <pc:docMk/>
            <pc:sldMk cId="1996984032" sldId="262"/>
            <ac:spMk id="6" creationId="{369DBA87-DDB6-4BEF-82A6-D2C014ED8A80}"/>
          </ac:spMkLst>
        </pc:spChg>
        <pc:spChg chg="add mod">
          <ac:chgData name="Benjamin AUBRY" userId="3378e7d37fbb753c" providerId="LiveId" clId="{5F64E7C9-41FC-43FF-B4A6-B8714E7177E5}" dt="2020-07-24T03:05:15.692" v="5509" actId="20577"/>
          <ac:spMkLst>
            <pc:docMk/>
            <pc:sldMk cId="1996984032" sldId="262"/>
            <ac:spMk id="12" creationId="{3339CE2A-8985-4A98-9839-8A261517BC4E}"/>
          </ac:spMkLst>
        </pc:spChg>
        <pc:graphicFrameChg chg="add del mod">
          <ac:chgData name="Benjamin AUBRY" userId="3378e7d37fbb753c" providerId="LiveId" clId="{5F64E7C9-41FC-43FF-B4A6-B8714E7177E5}" dt="2020-07-24T02:56:46.926" v="5020" actId="478"/>
          <ac:graphicFrameMkLst>
            <pc:docMk/>
            <pc:sldMk cId="1996984032" sldId="262"/>
            <ac:graphicFrameMk id="4" creationId="{CADEB876-19FE-4DA8-B868-49B599784E49}"/>
          </ac:graphicFrameMkLst>
        </pc:graphicFrameChg>
        <pc:graphicFrameChg chg="del mod modGraphic">
          <ac:chgData name="Benjamin AUBRY" userId="3378e7d37fbb753c" providerId="LiveId" clId="{5F64E7C9-41FC-43FF-B4A6-B8714E7177E5}" dt="2020-07-24T02:56:44.768" v="5019" actId="478"/>
          <ac:graphicFrameMkLst>
            <pc:docMk/>
            <pc:sldMk cId="1996984032" sldId="262"/>
            <ac:graphicFrameMk id="5" creationId="{28F4B430-5100-4573-83DE-74E6BDC52C9F}"/>
          </ac:graphicFrameMkLst>
        </pc:graphicFrameChg>
        <pc:graphicFrameChg chg="add del mod modGraphic">
          <ac:chgData name="Benjamin AUBRY" userId="3378e7d37fbb753c" providerId="LiveId" clId="{5F64E7C9-41FC-43FF-B4A6-B8714E7177E5}" dt="2020-07-24T03:04:03.422" v="5408"/>
          <ac:graphicFrameMkLst>
            <pc:docMk/>
            <pc:sldMk cId="1996984032" sldId="262"/>
            <ac:graphicFrameMk id="11" creationId="{7AC041B8-EC4B-43B1-AA86-DE1EDC70F2D0}"/>
          </ac:graphicFrameMkLst>
        </pc:graphicFrameChg>
        <pc:picChg chg="add mod">
          <ac:chgData name="Benjamin AUBRY" userId="3378e7d37fbb753c" providerId="LiveId" clId="{5F64E7C9-41FC-43FF-B4A6-B8714E7177E5}" dt="2020-07-24T04:07:05.775" v="5511" actId="14100"/>
          <ac:picMkLst>
            <pc:docMk/>
            <pc:sldMk cId="1996984032" sldId="262"/>
            <ac:picMk id="8" creationId="{FF3C1076-88CC-438E-A668-602C9C48038C}"/>
          </ac:picMkLst>
        </pc:picChg>
        <pc:picChg chg="add del mod">
          <ac:chgData name="Benjamin AUBRY" userId="3378e7d37fbb753c" providerId="LiveId" clId="{5F64E7C9-41FC-43FF-B4A6-B8714E7177E5}" dt="2020-07-24T03:00:35.921" v="5032" actId="478"/>
          <ac:picMkLst>
            <pc:docMk/>
            <pc:sldMk cId="1996984032" sldId="262"/>
            <ac:picMk id="10" creationId="{CB9B9428-F3D8-4382-8F05-24926DDEB026}"/>
          </ac:picMkLst>
        </pc:picChg>
      </pc:sldChg>
      <pc:sldChg chg="modSp add mod">
        <pc:chgData name="Benjamin AUBRY" userId="3378e7d37fbb753c" providerId="LiveId" clId="{5F64E7C9-41FC-43FF-B4A6-B8714E7177E5}" dt="2020-07-24T01:48:17.950" v="4616" actId="115"/>
        <pc:sldMkLst>
          <pc:docMk/>
          <pc:sldMk cId="3881995482" sldId="263"/>
        </pc:sldMkLst>
        <pc:spChg chg="mod">
          <ac:chgData name="Benjamin AUBRY" userId="3378e7d37fbb753c" providerId="LiveId" clId="{5F64E7C9-41FC-43FF-B4A6-B8714E7177E5}" dt="2020-07-24T01:47:28.415" v="4587" actId="5793"/>
          <ac:spMkLst>
            <pc:docMk/>
            <pc:sldMk cId="3881995482" sldId="263"/>
            <ac:spMk id="2" creationId="{DAB68D43-E877-470D-B8DD-DB6CF3339724}"/>
          </ac:spMkLst>
        </pc:spChg>
        <pc:spChg chg="mod">
          <ac:chgData name="Benjamin AUBRY" userId="3378e7d37fbb753c" providerId="LiveId" clId="{5F64E7C9-41FC-43FF-B4A6-B8714E7177E5}" dt="2020-07-24T01:48:17.950" v="4616" actId="115"/>
          <ac:spMkLst>
            <pc:docMk/>
            <pc:sldMk cId="3881995482" sldId="263"/>
            <ac:spMk id="3" creationId="{AE8F4937-F339-452D-B4E0-03F6F922145D}"/>
          </ac:spMkLst>
        </pc:spChg>
      </pc:sldChg>
      <pc:sldChg chg="add setBg">
        <pc:chgData name="Benjamin AUBRY" userId="3378e7d37fbb753c" providerId="LiveId" clId="{5F64E7C9-41FC-43FF-B4A6-B8714E7177E5}" dt="2020-07-24T03:06:59.821" v="5510"/>
        <pc:sldMkLst>
          <pc:docMk/>
          <pc:sldMk cId="3460352096" sldId="264"/>
        </pc:sldMkLst>
      </pc:sldChg>
    </pc:docChg>
  </pc:docChgLst>
  <pc:docChgLst>
    <pc:chgData name="Benjamin AUBRY" userId="3378e7d37fbb753c" providerId="LiveId" clId="{E8458B85-F7E3-4F5F-923C-18E768B61C9E}"/>
    <pc:docChg chg="undo custSel addSld modSld">
      <pc:chgData name="Benjamin AUBRY" userId="3378e7d37fbb753c" providerId="LiveId" clId="{E8458B85-F7E3-4F5F-923C-18E768B61C9E}" dt="2020-03-31T00:39:23.269" v="3855" actId="20577"/>
      <pc:docMkLst>
        <pc:docMk/>
      </pc:docMkLst>
      <pc:sldChg chg="modSp mod">
        <pc:chgData name="Benjamin AUBRY" userId="3378e7d37fbb753c" providerId="LiveId" clId="{E8458B85-F7E3-4F5F-923C-18E768B61C9E}" dt="2020-03-31T00:22:08.986" v="2598" actId="255"/>
        <pc:sldMkLst>
          <pc:docMk/>
          <pc:sldMk cId="3049122679" sldId="256"/>
        </pc:sldMkLst>
        <pc:spChg chg="mod">
          <ac:chgData name="Benjamin AUBRY" userId="3378e7d37fbb753c" providerId="LiveId" clId="{E8458B85-F7E3-4F5F-923C-18E768B61C9E}" dt="2020-03-30T22:03:38.310" v="1176" actId="27636"/>
          <ac:spMkLst>
            <pc:docMk/>
            <pc:sldMk cId="3049122679" sldId="256"/>
            <ac:spMk id="2" creationId="{DAB68D43-E877-470D-B8DD-DB6CF3339724}"/>
          </ac:spMkLst>
        </pc:spChg>
        <pc:spChg chg="mod">
          <ac:chgData name="Benjamin AUBRY" userId="3378e7d37fbb753c" providerId="LiveId" clId="{E8458B85-F7E3-4F5F-923C-18E768B61C9E}" dt="2020-03-31T00:22:08.986" v="2598" actId="255"/>
          <ac:spMkLst>
            <pc:docMk/>
            <pc:sldMk cId="3049122679" sldId="256"/>
            <ac:spMk id="3" creationId="{E31D26D8-E183-4B33-818F-4D57455BDAA6}"/>
          </ac:spMkLst>
        </pc:spChg>
      </pc:sldChg>
      <pc:sldChg chg="addSp delSp modSp add mod">
        <pc:chgData name="Benjamin AUBRY" userId="3378e7d37fbb753c" providerId="LiveId" clId="{E8458B85-F7E3-4F5F-923C-18E768B61C9E}" dt="2020-03-30T23:54:15.218" v="2152" actId="20577"/>
        <pc:sldMkLst>
          <pc:docMk/>
          <pc:sldMk cId="2026722820" sldId="257"/>
        </pc:sldMkLst>
        <pc:spChg chg="del mod">
          <ac:chgData name="Benjamin AUBRY" userId="3378e7d37fbb753c" providerId="LiveId" clId="{E8458B85-F7E3-4F5F-923C-18E768B61C9E}" dt="2020-03-30T22:24:41.640" v="1711" actId="478"/>
          <ac:spMkLst>
            <pc:docMk/>
            <pc:sldMk cId="2026722820" sldId="257"/>
            <ac:spMk id="2" creationId="{DAB68D43-E877-470D-B8DD-DB6CF3339724}"/>
          </ac:spMkLst>
        </pc:spChg>
        <pc:spChg chg="mod">
          <ac:chgData name="Benjamin AUBRY" userId="3378e7d37fbb753c" providerId="LiveId" clId="{E8458B85-F7E3-4F5F-923C-18E768B61C9E}" dt="2020-03-30T22:24:35.997" v="1709" actId="20577"/>
          <ac:spMkLst>
            <pc:docMk/>
            <pc:sldMk cId="2026722820" sldId="257"/>
            <ac:spMk id="3" creationId="{E31D26D8-E183-4B33-818F-4D57455BDAA6}"/>
          </ac:spMkLst>
        </pc:spChg>
        <pc:spChg chg="add del">
          <ac:chgData name="Benjamin AUBRY" userId="3378e7d37fbb753c" providerId="LiveId" clId="{E8458B85-F7E3-4F5F-923C-18E768B61C9E}" dt="2020-03-30T22:26:14.313" v="1713" actId="478"/>
          <ac:spMkLst>
            <pc:docMk/>
            <pc:sldMk cId="2026722820" sldId="257"/>
            <ac:spMk id="4" creationId="{749ADE6E-8042-4590-94B6-763769AEE100}"/>
          </ac:spMkLst>
        </pc:spChg>
        <pc:spChg chg="add mod">
          <ac:chgData name="Benjamin AUBRY" userId="3378e7d37fbb753c" providerId="LiveId" clId="{E8458B85-F7E3-4F5F-923C-18E768B61C9E}" dt="2020-03-30T23:54:15.218" v="2152" actId="20577"/>
          <ac:spMkLst>
            <pc:docMk/>
            <pc:sldMk cId="2026722820" sldId="257"/>
            <ac:spMk id="8" creationId="{0ACEA9DD-2841-4E6D-8B18-E27FA91FBBA7}"/>
          </ac:spMkLst>
        </pc:spChg>
        <pc:spChg chg="add mod">
          <ac:chgData name="Benjamin AUBRY" userId="3378e7d37fbb753c" providerId="LiveId" clId="{E8458B85-F7E3-4F5F-923C-18E768B61C9E}" dt="2020-03-30T22:56:00.533" v="2107" actId="20577"/>
          <ac:spMkLst>
            <pc:docMk/>
            <pc:sldMk cId="2026722820" sldId="257"/>
            <ac:spMk id="10" creationId="{06015CAA-7A3E-4780-ACAD-53AD80EA6487}"/>
          </ac:spMkLst>
        </pc:spChg>
        <pc:spChg chg="add mod">
          <ac:chgData name="Benjamin AUBRY" userId="3378e7d37fbb753c" providerId="LiveId" clId="{E8458B85-F7E3-4F5F-923C-18E768B61C9E}" dt="2020-03-30T23:05:32.216" v="2148" actId="1035"/>
          <ac:spMkLst>
            <pc:docMk/>
            <pc:sldMk cId="2026722820" sldId="257"/>
            <ac:spMk id="11" creationId="{820A1322-0949-4582-967D-10B511C23F17}"/>
          </ac:spMkLst>
        </pc:spChg>
        <pc:spChg chg="add mod">
          <ac:chgData name="Benjamin AUBRY" userId="3378e7d37fbb753c" providerId="LiveId" clId="{E8458B85-F7E3-4F5F-923C-18E768B61C9E}" dt="2020-03-30T23:05:16.406" v="2129" actId="1036"/>
          <ac:spMkLst>
            <pc:docMk/>
            <pc:sldMk cId="2026722820" sldId="257"/>
            <ac:spMk id="12" creationId="{9AF54A3E-4BBB-480B-B790-152AFC62A11E}"/>
          </ac:spMkLst>
        </pc:spChg>
        <pc:spChg chg="add mod">
          <ac:chgData name="Benjamin AUBRY" userId="3378e7d37fbb753c" providerId="LiveId" clId="{E8458B85-F7E3-4F5F-923C-18E768B61C9E}" dt="2020-03-30T23:05:23.974" v="2135" actId="1037"/>
          <ac:spMkLst>
            <pc:docMk/>
            <pc:sldMk cId="2026722820" sldId="257"/>
            <ac:spMk id="13" creationId="{08747FDE-F4BD-43A9-9F26-01680D9F342C}"/>
          </ac:spMkLst>
        </pc:spChg>
        <pc:spChg chg="add mod">
          <ac:chgData name="Benjamin AUBRY" userId="3378e7d37fbb753c" providerId="LiveId" clId="{E8458B85-F7E3-4F5F-923C-18E768B61C9E}" dt="2020-03-30T23:04:50.501" v="2120" actId="1076"/>
          <ac:spMkLst>
            <pc:docMk/>
            <pc:sldMk cId="2026722820" sldId="257"/>
            <ac:spMk id="14" creationId="{A3AB0EBC-B89D-4DA1-8DEC-D6D1738365ED}"/>
          </ac:spMkLst>
        </pc:spChg>
        <pc:spChg chg="add mod">
          <ac:chgData name="Benjamin AUBRY" userId="3378e7d37fbb753c" providerId="LiveId" clId="{E8458B85-F7E3-4F5F-923C-18E768B61C9E}" dt="2020-03-30T23:04:56.348" v="2122" actId="1076"/>
          <ac:spMkLst>
            <pc:docMk/>
            <pc:sldMk cId="2026722820" sldId="257"/>
            <ac:spMk id="15" creationId="{09A7F29F-5528-4F41-9BE3-EF718666F5F3}"/>
          </ac:spMkLst>
        </pc:spChg>
        <pc:spChg chg="add mod">
          <ac:chgData name="Benjamin AUBRY" userId="3378e7d37fbb753c" providerId="LiveId" clId="{E8458B85-F7E3-4F5F-923C-18E768B61C9E}" dt="2020-03-30T23:05:06.115" v="2126" actId="1076"/>
          <ac:spMkLst>
            <pc:docMk/>
            <pc:sldMk cId="2026722820" sldId="257"/>
            <ac:spMk id="16" creationId="{0F29FAAF-2C64-4929-A786-E6D3C9B5A837}"/>
          </ac:spMkLst>
        </pc:spChg>
        <pc:picChg chg="add del mod">
          <ac:chgData name="Benjamin AUBRY" userId="3378e7d37fbb753c" providerId="LiveId" clId="{E8458B85-F7E3-4F5F-923C-18E768B61C9E}" dt="2020-03-30T22:26:53.735" v="1716" actId="478"/>
          <ac:picMkLst>
            <pc:docMk/>
            <pc:sldMk cId="2026722820" sldId="257"/>
            <ac:picMk id="5" creationId="{9C49BE41-C841-4098-84FB-52418A024021}"/>
          </ac:picMkLst>
        </pc:picChg>
        <pc:picChg chg="add del mod">
          <ac:chgData name="Benjamin AUBRY" userId="3378e7d37fbb753c" providerId="LiveId" clId="{E8458B85-F7E3-4F5F-923C-18E768B61C9E}" dt="2020-03-30T22:28:03.992" v="1720" actId="478"/>
          <ac:picMkLst>
            <pc:docMk/>
            <pc:sldMk cId="2026722820" sldId="257"/>
            <ac:picMk id="6" creationId="{555E474C-0ECE-44BA-B962-AAD253F134ED}"/>
          </ac:picMkLst>
        </pc:picChg>
        <pc:picChg chg="add del mod">
          <ac:chgData name="Benjamin AUBRY" userId="3378e7d37fbb753c" providerId="LiveId" clId="{E8458B85-F7E3-4F5F-923C-18E768B61C9E}" dt="2020-03-30T22:36:16.567" v="1775" actId="478"/>
          <ac:picMkLst>
            <pc:docMk/>
            <pc:sldMk cId="2026722820" sldId="257"/>
            <ac:picMk id="7" creationId="{E5EB07DF-7652-40F0-BB89-DE66378C290C}"/>
          </ac:picMkLst>
        </pc:picChg>
        <pc:picChg chg="add mod">
          <ac:chgData name="Benjamin AUBRY" userId="3378e7d37fbb753c" providerId="LiveId" clId="{E8458B85-F7E3-4F5F-923C-18E768B61C9E}" dt="2020-03-30T23:05:00.034" v="2125" actId="1076"/>
          <ac:picMkLst>
            <pc:docMk/>
            <pc:sldMk cId="2026722820" sldId="257"/>
            <ac:picMk id="9" creationId="{8E771C35-8B09-497B-9DA8-96D58458FB84}"/>
          </ac:picMkLst>
        </pc:picChg>
      </pc:sldChg>
      <pc:sldChg chg="addSp delSp modSp add mod">
        <pc:chgData name="Benjamin AUBRY" userId="3378e7d37fbb753c" providerId="LiveId" clId="{E8458B85-F7E3-4F5F-923C-18E768B61C9E}" dt="2020-03-31T00:39:23.269" v="3855" actId="20577"/>
        <pc:sldMkLst>
          <pc:docMk/>
          <pc:sldMk cId="3835275656" sldId="258"/>
        </pc:sldMkLst>
        <pc:spChg chg="mod">
          <ac:chgData name="Benjamin AUBRY" userId="3378e7d37fbb753c" providerId="LiveId" clId="{E8458B85-F7E3-4F5F-923C-18E768B61C9E}" dt="2020-03-31T00:19:15.190" v="2329" actId="5793"/>
          <ac:spMkLst>
            <pc:docMk/>
            <pc:sldMk cId="3835275656" sldId="258"/>
            <ac:spMk id="2" creationId="{DAB68D43-E877-470D-B8DD-DB6CF3339724}"/>
          </ac:spMkLst>
        </pc:spChg>
        <pc:spChg chg="del mod">
          <ac:chgData name="Benjamin AUBRY" userId="3378e7d37fbb753c" providerId="LiveId" clId="{E8458B85-F7E3-4F5F-923C-18E768B61C9E}" dt="2020-03-30T22:56:17.719" v="2108" actId="478"/>
          <ac:spMkLst>
            <pc:docMk/>
            <pc:sldMk cId="3835275656" sldId="258"/>
            <ac:spMk id="3" creationId="{E31D26D8-E183-4B33-818F-4D57455BDAA6}"/>
          </ac:spMkLst>
        </pc:spChg>
        <pc:spChg chg="add del mod">
          <ac:chgData name="Benjamin AUBRY" userId="3378e7d37fbb753c" providerId="LiveId" clId="{E8458B85-F7E3-4F5F-923C-18E768B61C9E}" dt="2020-03-30T22:56:21.607" v="2109" actId="478"/>
          <ac:spMkLst>
            <pc:docMk/>
            <pc:sldMk cId="3835275656" sldId="258"/>
            <ac:spMk id="5" creationId="{7D336458-0FD8-4C0C-B707-9D5779E697CF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9" creationId="{E7990E28-3D6E-4E75-97DB-2EE7515E963D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0" creationId="{824D2422-13C4-4276-A99E-E9A94435AFE2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1" creationId="{AED0650D-AD54-43EA-9F28-8082BCAF8AA8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2" creationId="{E5C169FF-E679-4FCB-859B-6A9E187194FE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3" creationId="{8B31E92D-D4FC-4E0B-82A4-705169F914AB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4" creationId="{DC5D2A52-9923-479D-9AF9-30C5F3E08273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5" creationId="{36213C6B-201E-4234-B069-48665C4B9C90}"/>
          </ac:spMkLst>
        </pc:spChg>
        <pc:spChg chg="add mod">
          <ac:chgData name="Benjamin AUBRY" userId="3378e7d37fbb753c" providerId="LiveId" clId="{E8458B85-F7E3-4F5F-923C-18E768B61C9E}" dt="2020-03-31T00:33:35.482" v="3427" actId="1076"/>
          <ac:spMkLst>
            <pc:docMk/>
            <pc:sldMk cId="3835275656" sldId="258"/>
            <ac:spMk id="16" creationId="{EBB8FD03-C115-4511-B0FF-2485B74258EC}"/>
          </ac:spMkLst>
        </pc:spChg>
        <pc:spChg chg="add mod">
          <ac:chgData name="Benjamin AUBRY" userId="3378e7d37fbb753c" providerId="LiveId" clId="{E8458B85-F7E3-4F5F-923C-18E768B61C9E}" dt="2020-03-31T00:33:44.314" v="3429" actId="1076"/>
          <ac:spMkLst>
            <pc:docMk/>
            <pc:sldMk cId="3835275656" sldId="258"/>
            <ac:spMk id="17" creationId="{4A862594-85E2-4B39-AD8F-AB5235576868}"/>
          </ac:spMkLst>
        </pc:spChg>
        <pc:spChg chg="add mod">
          <ac:chgData name="Benjamin AUBRY" userId="3378e7d37fbb753c" providerId="LiveId" clId="{E8458B85-F7E3-4F5F-923C-18E768B61C9E}" dt="2020-03-31T00:33:59.850" v="3431" actId="1076"/>
          <ac:spMkLst>
            <pc:docMk/>
            <pc:sldMk cId="3835275656" sldId="258"/>
            <ac:spMk id="18" creationId="{643E2937-230E-411B-9435-1A02811BDC95}"/>
          </ac:spMkLst>
        </pc:spChg>
        <pc:spChg chg="add mod">
          <ac:chgData name="Benjamin AUBRY" userId="3378e7d37fbb753c" providerId="LiveId" clId="{E8458B85-F7E3-4F5F-923C-18E768B61C9E}" dt="2020-03-31T00:34:06.882" v="3433" actId="1076"/>
          <ac:spMkLst>
            <pc:docMk/>
            <pc:sldMk cId="3835275656" sldId="258"/>
            <ac:spMk id="19" creationId="{C2E6B813-83EB-4968-8818-0A2DE4EA0692}"/>
          </ac:spMkLst>
        </pc:spChg>
        <pc:spChg chg="add mod">
          <ac:chgData name="Benjamin AUBRY" userId="3378e7d37fbb753c" providerId="LiveId" clId="{E8458B85-F7E3-4F5F-923C-18E768B61C9E}" dt="2020-03-31T00:35:03.674" v="3435" actId="1076"/>
          <ac:spMkLst>
            <pc:docMk/>
            <pc:sldMk cId="3835275656" sldId="258"/>
            <ac:spMk id="20" creationId="{74A688BC-1BA7-489B-B078-FFF3E00F1E58}"/>
          </ac:spMkLst>
        </pc:spChg>
        <pc:spChg chg="add mod">
          <ac:chgData name="Benjamin AUBRY" userId="3378e7d37fbb753c" providerId="LiveId" clId="{E8458B85-F7E3-4F5F-923C-18E768B61C9E}" dt="2020-03-31T00:35:20.137" v="3439" actId="1076"/>
          <ac:spMkLst>
            <pc:docMk/>
            <pc:sldMk cId="3835275656" sldId="258"/>
            <ac:spMk id="21" creationId="{F004F28E-EBA8-4435-9E95-CAA3F1FF5241}"/>
          </ac:spMkLst>
        </pc:spChg>
        <pc:spChg chg="add mod">
          <ac:chgData name="Benjamin AUBRY" userId="3378e7d37fbb753c" providerId="LiveId" clId="{E8458B85-F7E3-4F5F-923C-18E768B61C9E}" dt="2020-03-31T00:39:23.269" v="3855" actId="20577"/>
          <ac:spMkLst>
            <pc:docMk/>
            <pc:sldMk cId="3835275656" sldId="258"/>
            <ac:spMk id="22" creationId="{0A8DA5C9-83D6-4FBC-A198-0D5C551DCED6}"/>
          </ac:spMkLst>
        </pc:spChg>
        <pc:picChg chg="add del mod">
          <ac:chgData name="Benjamin AUBRY" userId="3378e7d37fbb753c" providerId="LiveId" clId="{E8458B85-F7E3-4F5F-923C-18E768B61C9E}" dt="2020-03-31T00:13:41.173" v="2176" actId="478"/>
          <ac:picMkLst>
            <pc:docMk/>
            <pc:sldMk cId="3835275656" sldId="258"/>
            <ac:picMk id="6" creationId="{A5E92FCA-7E8D-4B22-B1E2-7A19FA923F24}"/>
          </ac:picMkLst>
        </pc:picChg>
        <pc:picChg chg="add mod">
          <ac:chgData name="Benjamin AUBRY" userId="3378e7d37fbb753c" providerId="LiveId" clId="{E8458B85-F7E3-4F5F-923C-18E768B61C9E}" dt="2020-03-31T00:30:18.843" v="3138" actId="208"/>
          <ac:picMkLst>
            <pc:docMk/>
            <pc:sldMk cId="3835275656" sldId="258"/>
            <ac:picMk id="7" creationId="{F04347D3-2A39-4699-9EB8-7C302F134513}"/>
          </ac:picMkLst>
        </pc:picChg>
        <pc:picChg chg="add del mod">
          <ac:chgData name="Benjamin AUBRY" userId="3378e7d37fbb753c" providerId="LiveId" clId="{E8458B85-F7E3-4F5F-923C-18E768B61C9E}" dt="2020-03-31T00:35:09.377" v="3438" actId="1076"/>
          <ac:picMkLst>
            <pc:docMk/>
            <pc:sldMk cId="3835275656" sldId="258"/>
            <ac:picMk id="8" creationId="{D5BEDB66-6BBE-4A16-A683-55E905F44A5B}"/>
          </ac:picMkLst>
        </pc:picChg>
      </pc:sldChg>
      <pc:sldChg chg="modSp add mod">
        <pc:chgData name="Benjamin AUBRY" userId="3378e7d37fbb753c" providerId="LiveId" clId="{E8458B85-F7E3-4F5F-923C-18E768B61C9E}" dt="2020-03-31T00:38:33.011" v="3792"/>
        <pc:sldMkLst>
          <pc:docMk/>
          <pc:sldMk cId="926630306" sldId="259"/>
        </pc:sldMkLst>
        <pc:spChg chg="mod">
          <ac:chgData name="Benjamin AUBRY" userId="3378e7d37fbb753c" providerId="LiveId" clId="{E8458B85-F7E3-4F5F-923C-18E768B61C9E}" dt="2020-03-31T00:19:55.031" v="2375" actId="20577"/>
          <ac:spMkLst>
            <pc:docMk/>
            <pc:sldMk cId="926630306" sldId="259"/>
            <ac:spMk id="2" creationId="{DAB68D43-E877-470D-B8DD-DB6CF3339724}"/>
          </ac:spMkLst>
        </pc:spChg>
        <pc:spChg chg="mod">
          <ac:chgData name="Benjamin AUBRY" userId="3378e7d37fbb753c" providerId="LiveId" clId="{E8458B85-F7E3-4F5F-923C-18E768B61C9E}" dt="2020-03-31T00:38:33.011" v="3792"/>
          <ac:spMkLst>
            <pc:docMk/>
            <pc:sldMk cId="926630306" sldId="259"/>
            <ac:spMk id="3" creationId="{E31D26D8-E183-4B33-818F-4D57455BDA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D853-0A25-4BA3-BF7E-B1FC5A0B9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1FB30-A472-4EE1-9774-41945A04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FEB1-A96E-46A7-B55A-00969FD4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E8CF3-15F1-4AFD-A483-CDFB36DD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4A6C-E03B-4F90-A371-7E61B78A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F5D6-E906-44B6-B0AB-CA185D0B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AEB39-E692-4AF6-A141-6092F07BC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9889-965F-4166-BB2C-9E590139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85FE-49B5-4150-86FB-BF60F53B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305A-7550-4BE6-91CD-CFDFE6A0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80E46-A8E7-46D2-9499-B92B48826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A0AA0-AAD2-48DE-8B4C-8B117BAA4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7637-D568-4716-9DF4-AC72A45D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56DA-280E-4C1D-84D9-A542614C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B1AC-F534-415F-A902-0CE8790F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86E-BD8C-4DFA-B0CE-1FD23EC5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7F46-3566-4780-81A2-8A57D743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691B-C116-4478-B8D6-0B6491BB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CDF0-139B-4281-A3B0-9EB1335D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7444-5F4E-4080-A320-7EE15E75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D3EE-20E4-4C60-9982-13680224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ED238-1D02-4DAD-A3DB-554D3ADF5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6D07-4FB3-4580-B6E9-08FE4D4C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6F0C-4FDB-4613-B4A6-098F59A4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B80D-6962-4D4E-AA0A-BF957A0D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5DF5-77A5-4790-AE99-8CB78419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734E-1FB8-4715-B848-219621285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8B835-ABC6-4B88-A7F9-DAD6546E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D0500-83C6-4666-82E3-47E0B602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F3D39-38E1-4514-8AC6-CDFBBB8E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D202-1170-4F71-A51D-6AFA809E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C48D-BB30-4358-97A7-A8DB4251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4D20F-B806-41D8-BAA4-E900FF26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27F9D-2CE8-4FE7-B008-E1C45097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5D55C-25A8-4296-8AF1-EB08E3AA9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D96E5-604B-43DF-AC27-054452F9F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FF639-8A59-4387-9E64-9C613546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13C4-6C0A-44B0-8A01-5B7B4087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79A34-F610-4BB4-A7FA-CD238F2B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9997-B20C-490B-BBE8-5E851A80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239CE-58E7-438B-AB38-C7861D52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A7E15-7E29-4F4B-B5E0-C57662FA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EFB83-BF88-4916-8963-FBCD77BE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5BF1E-F2B8-49B4-8D19-3A96381D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F7E5A-040F-4F3C-A631-E4C543B0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EBE40-B290-4111-882C-77D4D48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C0DB-5621-4FC4-B469-54FA957F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BDF1-3209-4102-97AE-0C7127EF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603F5-6BEE-43CC-90C7-DF35C905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43726-AF16-42E5-955D-E3037751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83827-7127-4C1B-8024-6BABFC72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E4432-D679-4230-9C40-3141A2B1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7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E625-545F-43FE-88F3-F2708748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6F6FC-8240-4E48-BDB1-FEE41B4F5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C17F0-52CD-4B22-A5BD-1BD0E9CE0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95BB4-73E4-4383-BE9D-EE8DB885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36163-7B50-412C-83EF-F520F290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C6DE-3AED-4132-8F4A-97235B76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1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711CD-B54E-4FC6-89C8-11BEC85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B070C-DAEB-487A-B7C5-77CE64AB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3E4A-CFA1-457E-B823-7E144E3D9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AC12-CC4E-417F-B892-990349E1704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FBEB-C439-4353-9435-2C063BCF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6019-8789-4213-9C05-2B2747978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D43-E877-470D-B8DD-DB6CF33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5" y="156710"/>
            <a:ext cx="10101942" cy="506186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>
                <a:solidFill>
                  <a:srgbClr val="FF0000"/>
                </a:solidFill>
              </a:rPr>
              <a:t>Predicting the Japanese Stock Market direction using a Machine Learning classification method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9DBA87-DDB6-4BEF-82A6-D2C014ED8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662896"/>
            <a:ext cx="11438163" cy="59828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Financial time series forecasting is one of the hardest task given that they usually follow a non-deterministic process but rather a stochastic process (mostly random).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u="sng" dirty="0"/>
              <a:t>Project Overview</a:t>
            </a:r>
            <a:r>
              <a:rPr lang="en-US" sz="2000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My main goal was to use a Supervised Machine Learning approach to try to predict the direction of the Japanese Stock Market Index (Logistic Regression)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Various raw market data time series were used as inputs to the models: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752FB5-FD91-4598-8228-1DC4917DE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95628"/>
              </p:ext>
            </p:extLst>
          </p:nvPr>
        </p:nvGraphicFramePr>
        <p:xfrm>
          <a:off x="753837" y="2835500"/>
          <a:ext cx="8243207" cy="2787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3325">
                  <a:extLst>
                    <a:ext uri="{9D8B030D-6E8A-4147-A177-3AD203B41FA5}">
                      <a16:colId xmlns:a16="http://schemas.microsoft.com/office/drawing/2014/main" val="2801727121"/>
                    </a:ext>
                  </a:extLst>
                </a:gridCol>
                <a:gridCol w="1529524">
                  <a:extLst>
                    <a:ext uri="{9D8B030D-6E8A-4147-A177-3AD203B41FA5}">
                      <a16:colId xmlns:a16="http://schemas.microsoft.com/office/drawing/2014/main" val="354617043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613835898"/>
                    </a:ext>
                  </a:extLst>
                </a:gridCol>
                <a:gridCol w="3314701">
                  <a:extLst>
                    <a:ext uri="{9D8B030D-6E8A-4147-A177-3AD203B41FA5}">
                      <a16:colId xmlns:a16="http://schemas.microsoft.com/office/drawing/2014/main" val="3999454461"/>
                    </a:ext>
                  </a:extLst>
                </a:gridCol>
              </a:tblGrid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Data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Source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Source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Sourcing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78061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SP500 Index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Quandl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8313294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 Bonds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Quandl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2939175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EM High Yield Bond Yields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Quandl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1531310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Ted Spreads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Macro Trends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6506407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UST Yield Curve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Quandl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710665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USD/JPY FX 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 Louis Fed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CSV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69342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CBOE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5890219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Nikkei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Macro Trends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813790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USD LIBOR 3M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 Louis Fed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CSV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002431"/>
                  </a:ext>
                </a:extLst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JPY LIBOR 3M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 Louis Fed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CSV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8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1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D43-E877-470D-B8DD-DB6CF33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0" y="107281"/>
            <a:ext cx="10101942" cy="32853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Data Transformation/Pipeline and Feature Engineering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9DBA87-DDB6-4BEF-82A6-D2C014ED8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7" y="671405"/>
            <a:ext cx="11438163" cy="5982834"/>
          </a:xfrm>
        </p:spPr>
        <p:txBody>
          <a:bodyPr/>
          <a:lstStyle/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63C3FA-06FE-4A92-B19A-489E1944D91E}"/>
              </a:ext>
            </a:extLst>
          </p:cNvPr>
          <p:cNvSpPr/>
          <p:nvPr/>
        </p:nvSpPr>
        <p:spPr>
          <a:xfrm>
            <a:off x="84365" y="731788"/>
            <a:ext cx="1191169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E4BC9-299E-41C2-9FBC-E55EBC5131CA}"/>
              </a:ext>
            </a:extLst>
          </p:cNvPr>
          <p:cNvSpPr/>
          <p:nvPr/>
        </p:nvSpPr>
        <p:spPr>
          <a:xfrm>
            <a:off x="84365" y="1303293"/>
            <a:ext cx="1711779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Equity Market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3B4963-E799-4C56-89BF-E01A8A95F4FD}"/>
              </a:ext>
            </a:extLst>
          </p:cNvPr>
          <p:cNvSpPr/>
          <p:nvPr/>
        </p:nvSpPr>
        <p:spPr>
          <a:xfrm>
            <a:off x="84360" y="6153863"/>
            <a:ext cx="1711778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Vol Market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3D14A6-5730-4D09-9225-37208D26BE2E}"/>
              </a:ext>
            </a:extLst>
          </p:cNvPr>
          <p:cNvSpPr/>
          <p:nvPr/>
        </p:nvSpPr>
        <p:spPr>
          <a:xfrm>
            <a:off x="84360" y="5204798"/>
            <a:ext cx="1711779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FX Market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C03AD8-4277-46EC-ABC7-E9B55CDE8F8F}"/>
              </a:ext>
            </a:extLst>
          </p:cNvPr>
          <p:cNvSpPr/>
          <p:nvPr/>
        </p:nvSpPr>
        <p:spPr>
          <a:xfrm>
            <a:off x="84360" y="4019479"/>
            <a:ext cx="1711779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Credit Market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5F163-0711-47A4-8450-666353E20360}"/>
              </a:ext>
            </a:extLst>
          </p:cNvPr>
          <p:cNvSpPr/>
          <p:nvPr/>
        </p:nvSpPr>
        <p:spPr>
          <a:xfrm>
            <a:off x="84362" y="2712900"/>
            <a:ext cx="1711782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Interest Rates Market Data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5831D2-346A-45F0-8865-3AFE2FAA5140}"/>
              </a:ext>
            </a:extLst>
          </p:cNvPr>
          <p:cNvSpPr/>
          <p:nvPr/>
        </p:nvSpPr>
        <p:spPr>
          <a:xfrm>
            <a:off x="2204355" y="947367"/>
            <a:ext cx="1711779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SP500 Index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4E90E6-737D-4A4F-A446-68463A5A1E96}"/>
              </a:ext>
            </a:extLst>
          </p:cNvPr>
          <p:cNvSpPr/>
          <p:nvPr/>
        </p:nvSpPr>
        <p:spPr>
          <a:xfrm>
            <a:off x="2204355" y="1656085"/>
            <a:ext cx="1711779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Nikkei Index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941B98-49D5-4ED3-A1C2-E323CD65CBF3}"/>
              </a:ext>
            </a:extLst>
          </p:cNvPr>
          <p:cNvSpPr/>
          <p:nvPr/>
        </p:nvSpPr>
        <p:spPr>
          <a:xfrm>
            <a:off x="2204355" y="2352378"/>
            <a:ext cx="1711779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US Treasury Yields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EE8094-1429-4F99-A2B5-C353C80B5FA4}"/>
              </a:ext>
            </a:extLst>
          </p:cNvPr>
          <p:cNvSpPr/>
          <p:nvPr/>
        </p:nvSpPr>
        <p:spPr>
          <a:xfrm>
            <a:off x="2204356" y="3073521"/>
            <a:ext cx="1711779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LIBOR/T-bill Spread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0DA595-7FD9-4A01-B8BB-F0F237A4E8D5}"/>
              </a:ext>
            </a:extLst>
          </p:cNvPr>
          <p:cNvSpPr/>
          <p:nvPr/>
        </p:nvSpPr>
        <p:spPr>
          <a:xfrm>
            <a:off x="2204355" y="3662822"/>
            <a:ext cx="1711779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Emerging Markets Yield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E1D189-A835-42BF-B603-59F45BA81C22}"/>
              </a:ext>
            </a:extLst>
          </p:cNvPr>
          <p:cNvSpPr/>
          <p:nvPr/>
        </p:nvSpPr>
        <p:spPr>
          <a:xfrm>
            <a:off x="2204354" y="4383865"/>
            <a:ext cx="1711779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LIBOR/T-bill Spread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C06D9F-4058-4992-BBB1-2C5F2E3F701A}"/>
              </a:ext>
            </a:extLst>
          </p:cNvPr>
          <p:cNvSpPr/>
          <p:nvPr/>
        </p:nvSpPr>
        <p:spPr>
          <a:xfrm>
            <a:off x="2204354" y="5202905"/>
            <a:ext cx="1711779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USD/JPY Exchange Rate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9BD046-BD69-40E8-B2A1-818B9FEE5ED1}"/>
              </a:ext>
            </a:extLst>
          </p:cNvPr>
          <p:cNvSpPr/>
          <p:nvPr/>
        </p:nvSpPr>
        <p:spPr>
          <a:xfrm>
            <a:off x="2204353" y="6153863"/>
            <a:ext cx="1711779" cy="36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VIX Index (SP500 Volatility Index)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9FBEE6-4F44-4B7D-97EF-24E1ABC4BD60}"/>
              </a:ext>
            </a:extLst>
          </p:cNvPr>
          <p:cNvCxnSpPr/>
          <p:nvPr/>
        </p:nvCxnSpPr>
        <p:spPr>
          <a:xfrm>
            <a:off x="84360" y="2155373"/>
            <a:ext cx="120396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988C6-E417-4FF9-9F56-FD499E1C8A80}"/>
              </a:ext>
            </a:extLst>
          </p:cNvPr>
          <p:cNvCxnSpPr/>
          <p:nvPr/>
        </p:nvCxnSpPr>
        <p:spPr>
          <a:xfrm>
            <a:off x="76198" y="3524336"/>
            <a:ext cx="120396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E6CBA6-11F2-4827-A5D9-9295113BDBFD}"/>
              </a:ext>
            </a:extLst>
          </p:cNvPr>
          <p:cNvCxnSpPr/>
          <p:nvPr/>
        </p:nvCxnSpPr>
        <p:spPr>
          <a:xfrm>
            <a:off x="20409" y="4901379"/>
            <a:ext cx="120396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C810ED-8549-42CC-BD9C-9551A1489922}"/>
              </a:ext>
            </a:extLst>
          </p:cNvPr>
          <p:cNvCxnSpPr/>
          <p:nvPr/>
        </p:nvCxnSpPr>
        <p:spPr>
          <a:xfrm>
            <a:off x="76198" y="5864764"/>
            <a:ext cx="120396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7B3C017-4F88-499D-9585-010AAFA6788C}"/>
              </a:ext>
            </a:extLst>
          </p:cNvPr>
          <p:cNvSpPr/>
          <p:nvPr/>
        </p:nvSpPr>
        <p:spPr>
          <a:xfrm>
            <a:off x="4841421" y="849086"/>
            <a:ext cx="5342171" cy="12167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44CC063-FEED-4655-96AF-63CDAAB486B5}"/>
              </a:ext>
            </a:extLst>
          </p:cNvPr>
          <p:cNvSpPr/>
          <p:nvPr/>
        </p:nvSpPr>
        <p:spPr>
          <a:xfrm>
            <a:off x="4841421" y="2240586"/>
            <a:ext cx="5342171" cy="12167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D80BFD5-2548-4CE8-A10C-EBC7D99599B2}"/>
              </a:ext>
            </a:extLst>
          </p:cNvPr>
          <p:cNvSpPr/>
          <p:nvPr/>
        </p:nvSpPr>
        <p:spPr>
          <a:xfrm>
            <a:off x="4841421" y="3582248"/>
            <a:ext cx="5342171" cy="12167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099CD07-12BA-4524-B45D-8887FAFD90A4}"/>
              </a:ext>
            </a:extLst>
          </p:cNvPr>
          <p:cNvSpPr/>
          <p:nvPr/>
        </p:nvSpPr>
        <p:spPr>
          <a:xfrm>
            <a:off x="4841421" y="5018268"/>
            <a:ext cx="5342171" cy="7329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67123AC-EF86-4C5A-86C9-6E32709EB86C}"/>
              </a:ext>
            </a:extLst>
          </p:cNvPr>
          <p:cNvSpPr/>
          <p:nvPr/>
        </p:nvSpPr>
        <p:spPr>
          <a:xfrm>
            <a:off x="4841421" y="5971218"/>
            <a:ext cx="5342171" cy="7329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D7D37E-0847-49CE-A19B-335543BC21BE}"/>
              </a:ext>
            </a:extLst>
          </p:cNvPr>
          <p:cNvSpPr txBox="1"/>
          <p:nvPr/>
        </p:nvSpPr>
        <p:spPr>
          <a:xfrm>
            <a:off x="5755821" y="825090"/>
            <a:ext cx="3123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Equity Index Calculated Features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FFB9FE-F8AE-4D90-A224-1503D8624093}"/>
              </a:ext>
            </a:extLst>
          </p:cNvPr>
          <p:cNvSpPr txBox="1"/>
          <p:nvPr/>
        </p:nvSpPr>
        <p:spPr>
          <a:xfrm>
            <a:off x="6332083" y="2240594"/>
            <a:ext cx="205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Interest Rates Calculated Features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48EF69-43FC-4A0B-9C94-34FC99A38A20}"/>
              </a:ext>
            </a:extLst>
          </p:cNvPr>
          <p:cNvSpPr txBox="1"/>
          <p:nvPr/>
        </p:nvSpPr>
        <p:spPr>
          <a:xfrm>
            <a:off x="5633355" y="3573684"/>
            <a:ext cx="3066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Credit Calculated Features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7BE50A-92C2-42A7-8E34-9487447F54F1}"/>
              </a:ext>
            </a:extLst>
          </p:cNvPr>
          <p:cNvSpPr txBox="1"/>
          <p:nvPr/>
        </p:nvSpPr>
        <p:spPr>
          <a:xfrm>
            <a:off x="6285749" y="4993725"/>
            <a:ext cx="1717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FX Calculated Features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C1737E-7D8A-446A-8E14-750670FB6F1A}"/>
              </a:ext>
            </a:extLst>
          </p:cNvPr>
          <p:cNvSpPr txBox="1"/>
          <p:nvPr/>
        </p:nvSpPr>
        <p:spPr>
          <a:xfrm>
            <a:off x="5755821" y="5921686"/>
            <a:ext cx="2735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Vol Calculated Features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380F8C-A856-43B1-9150-9B14529D4AE2}"/>
              </a:ext>
            </a:extLst>
          </p:cNvPr>
          <p:cNvSpPr txBox="1"/>
          <p:nvPr/>
        </p:nvSpPr>
        <p:spPr>
          <a:xfrm>
            <a:off x="4922713" y="2430466"/>
            <a:ext cx="1187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2s5s Curve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5s10s Curve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2s10s Curve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2s10s 20day Vol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5s10s 20day Vol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9D8E0C-E471-482D-8273-95616C88C19F}"/>
              </a:ext>
            </a:extLst>
          </p:cNvPr>
          <p:cNvSpPr txBox="1"/>
          <p:nvPr/>
        </p:nvSpPr>
        <p:spPr>
          <a:xfrm>
            <a:off x="6285749" y="2432378"/>
            <a:ext cx="1187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2s5s 21day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2s5s 55day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2s5s 100day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5s10s 21day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5s10s 55day MA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1E881-0D7B-4C7B-98A1-51747BAB7543}"/>
              </a:ext>
            </a:extLst>
          </p:cNvPr>
          <p:cNvSpPr txBox="1"/>
          <p:nvPr/>
        </p:nvSpPr>
        <p:spPr>
          <a:xfrm>
            <a:off x="7488228" y="2439190"/>
            <a:ext cx="1511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2s10s 21day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2s10s 55day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2s10s 100day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Ted_Spread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Ted_Spread 21day MA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11331A-664B-4596-A775-B978231F30A4}"/>
              </a:ext>
            </a:extLst>
          </p:cNvPr>
          <p:cNvSpPr txBox="1"/>
          <p:nvPr/>
        </p:nvSpPr>
        <p:spPr>
          <a:xfrm>
            <a:off x="4922599" y="1033011"/>
            <a:ext cx="1469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SP500 Daily Returns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SP500 20day Vol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SP500 50day Vol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SP500 100day Vol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SP500 21day MA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9739ED-ECCE-42F1-8145-56B4A07DF936}"/>
              </a:ext>
            </a:extLst>
          </p:cNvPr>
          <p:cNvSpPr txBox="1"/>
          <p:nvPr/>
        </p:nvSpPr>
        <p:spPr>
          <a:xfrm>
            <a:off x="6332083" y="1021765"/>
            <a:ext cx="1306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SP500 55day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SP500 100day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Nikkei Daily Returns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Nikkei 20day Vol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Nikkei 50day Vol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0CFFB2-EDDD-4F6D-BF49-3FEBD53E2E00}"/>
              </a:ext>
            </a:extLst>
          </p:cNvPr>
          <p:cNvSpPr txBox="1"/>
          <p:nvPr/>
        </p:nvSpPr>
        <p:spPr>
          <a:xfrm>
            <a:off x="8746838" y="1015753"/>
            <a:ext cx="1306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Nikkei 100day Vol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SP500 21day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SP500 55day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SP500 100day MA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29212F-CBB6-4D90-9F5D-4CEC10D7F670}"/>
              </a:ext>
            </a:extLst>
          </p:cNvPr>
          <p:cNvSpPr txBox="1"/>
          <p:nvPr/>
        </p:nvSpPr>
        <p:spPr>
          <a:xfrm>
            <a:off x="4969554" y="3752077"/>
            <a:ext cx="1668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EM Bond Daily Returns 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EM Bond Yield 20day Vol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EM Bond Yield 50day Vol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EM Bond Yield 100day Vol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EM Bond Yield 21day MA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0FBD44-4EEC-4EED-8E85-30E090FAE3C0}"/>
              </a:ext>
            </a:extLst>
          </p:cNvPr>
          <p:cNvSpPr txBox="1"/>
          <p:nvPr/>
        </p:nvSpPr>
        <p:spPr>
          <a:xfrm>
            <a:off x="8671834" y="2414471"/>
            <a:ext cx="1511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Ted_Spread 55day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5s10s 100day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2s5s 20day Vol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35D94D-6121-4505-9EE7-4F0CF8E8F055}"/>
              </a:ext>
            </a:extLst>
          </p:cNvPr>
          <p:cNvSpPr txBox="1"/>
          <p:nvPr/>
        </p:nvSpPr>
        <p:spPr>
          <a:xfrm>
            <a:off x="6546961" y="3742430"/>
            <a:ext cx="1805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EM Bond Yield 55day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EM Bond Yield 100day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B Rated Bond Spread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5Year UST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Credit Spread (B – 5Year UST)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26D3B8-D215-46A0-A776-5D6C2DA7B1CE}"/>
              </a:ext>
            </a:extLst>
          </p:cNvPr>
          <p:cNvSpPr txBox="1"/>
          <p:nvPr/>
        </p:nvSpPr>
        <p:spPr>
          <a:xfrm>
            <a:off x="8391864" y="3718406"/>
            <a:ext cx="180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Credit Spread 21day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Credit Spread 55day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Credit Spread 100day MA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8D8465C-CAFB-4625-AB58-B74603404100}"/>
              </a:ext>
            </a:extLst>
          </p:cNvPr>
          <p:cNvSpPr txBox="1"/>
          <p:nvPr/>
        </p:nvSpPr>
        <p:spPr>
          <a:xfrm>
            <a:off x="4969553" y="5128418"/>
            <a:ext cx="1668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USDJPY 21day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USDJPY 55day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USDJPY 100day MA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7074267-5961-4328-8A58-3B7BF0157673}"/>
              </a:ext>
            </a:extLst>
          </p:cNvPr>
          <p:cNvSpPr txBox="1"/>
          <p:nvPr/>
        </p:nvSpPr>
        <p:spPr>
          <a:xfrm>
            <a:off x="6446471" y="5126595"/>
            <a:ext cx="1668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USDJPY 20day Vol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USDJPY 50day Vol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USDJPY 100day Vol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BED3B3-B9F3-43D0-9842-F31137944DF5}"/>
              </a:ext>
            </a:extLst>
          </p:cNvPr>
          <p:cNvSpPr txBox="1"/>
          <p:nvPr/>
        </p:nvSpPr>
        <p:spPr>
          <a:xfrm>
            <a:off x="4969553" y="6047994"/>
            <a:ext cx="1668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VIX 21day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VIX 55day MA</a:t>
            </a:r>
          </a:p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• VIX 100day MA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39C49151-AC3E-43CD-9B05-00C6F668B408}"/>
              </a:ext>
            </a:extLst>
          </p:cNvPr>
          <p:cNvCxnSpPr>
            <a:stCxn id="5" idx="3"/>
            <a:endCxn id="27" idx="1"/>
          </p:cNvCxnSpPr>
          <p:nvPr/>
        </p:nvCxnSpPr>
        <p:spPr>
          <a:xfrm flipV="1">
            <a:off x="1796144" y="1128477"/>
            <a:ext cx="408211" cy="355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3D29330-E5E3-493D-B466-83A8F8D94DFE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1796144" y="1484403"/>
            <a:ext cx="408211" cy="352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3622751-B6E6-498D-88AC-58F08FAEB9E3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1796144" y="2533488"/>
            <a:ext cx="408211" cy="36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EF1E6F7-4CAF-41B0-8D34-94D017F435D5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1796144" y="2894010"/>
            <a:ext cx="408212" cy="360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E9B460B-5871-4CFB-8775-4EFB80502CD6}"/>
              </a:ext>
            </a:extLst>
          </p:cNvPr>
          <p:cNvCxnSpPr>
            <a:cxnSpLocks/>
          </p:cNvCxnSpPr>
          <p:nvPr/>
        </p:nvCxnSpPr>
        <p:spPr>
          <a:xfrm flipV="1">
            <a:off x="1804987" y="3842370"/>
            <a:ext cx="408211" cy="36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321EBE6-D073-44C7-BC68-0588BEC2DE55}"/>
              </a:ext>
            </a:extLst>
          </p:cNvPr>
          <p:cNvCxnSpPr>
            <a:cxnSpLocks/>
          </p:cNvCxnSpPr>
          <p:nvPr/>
        </p:nvCxnSpPr>
        <p:spPr>
          <a:xfrm>
            <a:off x="1808044" y="4200589"/>
            <a:ext cx="405834" cy="364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D2B9765-F3F4-4F0E-AA54-A6A8A022A602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 flipV="1">
            <a:off x="1796139" y="5384015"/>
            <a:ext cx="408215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F00EEC1-924D-4598-8761-EECCCFF223C9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1796138" y="6334973"/>
            <a:ext cx="408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D17D791E-3332-469F-B9F3-92BE5424B4B5}"/>
              </a:ext>
            </a:extLst>
          </p:cNvPr>
          <p:cNvCxnSpPr>
            <a:cxnSpLocks/>
            <a:stCxn id="29" idx="3"/>
            <a:endCxn id="54" idx="1"/>
          </p:cNvCxnSpPr>
          <p:nvPr/>
        </p:nvCxnSpPr>
        <p:spPr>
          <a:xfrm flipV="1">
            <a:off x="3916134" y="1457477"/>
            <a:ext cx="925287" cy="379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E7D29843-2857-4CF4-83D1-F82585A2269C}"/>
              </a:ext>
            </a:extLst>
          </p:cNvPr>
          <p:cNvCxnSpPr>
            <a:cxnSpLocks/>
            <a:stCxn id="27" idx="3"/>
            <a:endCxn id="54" idx="1"/>
          </p:cNvCxnSpPr>
          <p:nvPr/>
        </p:nvCxnSpPr>
        <p:spPr>
          <a:xfrm>
            <a:off x="3916134" y="1128477"/>
            <a:ext cx="925287" cy="329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1F891EFB-B6DD-4FB4-A429-C44FD7A0A147}"/>
              </a:ext>
            </a:extLst>
          </p:cNvPr>
          <p:cNvCxnSpPr>
            <a:cxnSpLocks/>
            <a:stCxn id="31" idx="3"/>
            <a:endCxn id="57" idx="1"/>
          </p:cNvCxnSpPr>
          <p:nvPr/>
        </p:nvCxnSpPr>
        <p:spPr>
          <a:xfrm>
            <a:off x="3916134" y="2533488"/>
            <a:ext cx="925287" cy="3154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AD80F34-EED0-4D88-ADF4-46AD9D30306D}"/>
              </a:ext>
            </a:extLst>
          </p:cNvPr>
          <p:cNvCxnSpPr>
            <a:cxnSpLocks/>
          </p:cNvCxnSpPr>
          <p:nvPr/>
        </p:nvCxnSpPr>
        <p:spPr>
          <a:xfrm flipV="1">
            <a:off x="3916133" y="2849776"/>
            <a:ext cx="925286" cy="405654"/>
          </a:xfrm>
          <a:prstGeom prst="bentConnector3">
            <a:avLst>
              <a:gd name="adj1" fmla="val 50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BB29F4-3E90-4459-90C3-01EE159A36A1}"/>
              </a:ext>
            </a:extLst>
          </p:cNvPr>
          <p:cNvCxnSpPr>
            <a:cxnSpLocks/>
            <a:stCxn id="35" idx="3"/>
            <a:endCxn id="59" idx="1"/>
          </p:cNvCxnSpPr>
          <p:nvPr/>
        </p:nvCxnSpPr>
        <p:spPr>
          <a:xfrm>
            <a:off x="3916134" y="3843932"/>
            <a:ext cx="925287" cy="346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E2FE04E-B914-4298-9BAD-8E9935A6764C}"/>
              </a:ext>
            </a:extLst>
          </p:cNvPr>
          <p:cNvCxnSpPr>
            <a:cxnSpLocks/>
            <a:stCxn id="37" idx="3"/>
            <a:endCxn id="59" idx="1"/>
          </p:cNvCxnSpPr>
          <p:nvPr/>
        </p:nvCxnSpPr>
        <p:spPr>
          <a:xfrm flipV="1">
            <a:off x="3916133" y="4190639"/>
            <a:ext cx="925288" cy="374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61FA429-BD07-4A95-8EEC-066819EFC090}"/>
              </a:ext>
            </a:extLst>
          </p:cNvPr>
          <p:cNvCxnSpPr>
            <a:cxnSpLocks/>
            <a:stCxn id="39" idx="3"/>
            <a:endCxn id="65" idx="1"/>
          </p:cNvCxnSpPr>
          <p:nvPr/>
        </p:nvCxnSpPr>
        <p:spPr>
          <a:xfrm>
            <a:off x="3916133" y="5384015"/>
            <a:ext cx="925288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FA19AB6-4E8F-40D2-92C1-058388652236}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>
            <a:off x="3916132" y="6334973"/>
            <a:ext cx="925289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8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D43-E877-470D-B8DD-DB6CF33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5" y="156710"/>
            <a:ext cx="11672206" cy="50618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</a:rPr>
              <a:t>Logistic Regression – All in one !!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9DBA87-DDB6-4BEF-82A6-D2C014ED8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662896"/>
            <a:ext cx="11438163" cy="5982834"/>
          </a:xfrm>
        </p:spPr>
        <p:txBody>
          <a:bodyPr/>
          <a:lstStyle/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F4937-F339-452D-B4E0-03F6F922145D}"/>
              </a:ext>
            </a:extLst>
          </p:cNvPr>
          <p:cNvSpPr/>
          <p:nvPr/>
        </p:nvSpPr>
        <p:spPr>
          <a:xfrm>
            <a:off x="84365" y="731788"/>
            <a:ext cx="119116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u="sng" dirty="0"/>
              <a:t>Features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581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D43-E877-470D-B8DD-DB6CF33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5" y="156710"/>
            <a:ext cx="11672206" cy="50618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</a:rPr>
              <a:t>A deeper dive into the data…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9DBA87-DDB6-4BEF-82A6-D2C014ED8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662896"/>
            <a:ext cx="11438163" cy="5982834"/>
          </a:xfrm>
        </p:spPr>
        <p:txBody>
          <a:bodyPr/>
          <a:lstStyle/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F4937-F339-452D-B4E0-03F6F922145D}"/>
              </a:ext>
            </a:extLst>
          </p:cNvPr>
          <p:cNvSpPr/>
          <p:nvPr/>
        </p:nvSpPr>
        <p:spPr>
          <a:xfrm>
            <a:off x="84365" y="731788"/>
            <a:ext cx="119116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u="sng" dirty="0"/>
              <a:t>Intuition: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199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D43-E877-470D-B8DD-DB6CF33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6" y="225602"/>
            <a:ext cx="11672206" cy="50618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</a:rPr>
              <a:t>Logistic Regression – Looking at a fewest features and diving into the numbers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9DBA87-DDB6-4BEF-82A6-D2C014ED8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662896"/>
            <a:ext cx="11634106" cy="5982834"/>
          </a:xfrm>
        </p:spPr>
        <p:txBody>
          <a:bodyPr/>
          <a:lstStyle/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b="1" i="1" u="sng" dirty="0"/>
          </a:p>
          <a:p>
            <a:pPr lvl="1" algn="l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F4937-F339-452D-B4E0-03F6F922145D}"/>
              </a:ext>
            </a:extLst>
          </p:cNvPr>
          <p:cNvSpPr/>
          <p:nvPr/>
        </p:nvSpPr>
        <p:spPr>
          <a:xfrm>
            <a:off x="84365" y="731788"/>
            <a:ext cx="11911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previously used had all the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Trying to predict a signal defined as y(t) = 1 if Nikkei_Close (t) &gt; Nikkei(t-1)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Features used                                                                                                                Training/Testing Data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C1076-88CC-438E-A668-602C9C48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976437"/>
            <a:ext cx="6233157" cy="186404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C041B8-EC4B-43B1-AA86-DE1EDC70F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16754"/>
              </p:ext>
            </p:extLst>
          </p:nvPr>
        </p:nvGraphicFramePr>
        <p:xfrm>
          <a:off x="7372350" y="2056197"/>
          <a:ext cx="3835400" cy="59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534125193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38172128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9109204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From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32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Training Data 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1999-05-19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2015-09-14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23665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Testing Data 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2015-09-15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2020-07-02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44547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39CE2A-8985-4A98-9839-8A261517BC4E}"/>
              </a:ext>
            </a:extLst>
          </p:cNvPr>
          <p:cNvSpPr txBox="1"/>
          <p:nvPr/>
        </p:nvSpPr>
        <p:spPr>
          <a:xfrm>
            <a:off x="7372350" y="2646747"/>
            <a:ext cx="383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• 3407 data points in the training set</a:t>
            </a:r>
          </a:p>
          <a:p>
            <a:r>
              <a:rPr lang="en-US" sz="1200" dirty="0"/>
              <a:t>• 852 in the testing set</a:t>
            </a:r>
          </a:p>
        </p:txBody>
      </p:sp>
    </p:spTree>
    <p:extLst>
      <p:ext uri="{BB962C8B-B14F-4D97-AF65-F5344CB8AC3E}">
        <p14:creationId xmlns:p14="http://schemas.microsoft.com/office/powerpoint/2010/main" val="199698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525" y="69623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Can Machine Learning be used to predict S&amp;P returns  Using historical Commodity returns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82BE-1100-421B-AFE9-3B5C64DCC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573</Words>
  <Application>Microsoft Office PowerPoint</Application>
  <PresentationFormat>Widescreen</PresentationFormat>
  <Paragraphs>206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the Japanese Stock Market direction using a Machine Learning classification method</vt:lpstr>
      <vt:lpstr>Data Transformation/Pipeline and Feature Engineering</vt:lpstr>
      <vt:lpstr>Logistic Regression – All in one !!</vt:lpstr>
      <vt:lpstr>A deeper dive into the data…</vt:lpstr>
      <vt:lpstr>Logistic Regression – Looking at a fewest features and diving into the numbers</vt:lpstr>
      <vt:lpstr>Can Machine Learning be used to predict S&amp;P returns  Using historical Commodity returns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Credit Spreads used to predict stock market routs ?</dc:title>
  <dc:creator>Benjamin AUBRY</dc:creator>
  <cp:lastModifiedBy>Benjamin AUBRY</cp:lastModifiedBy>
  <cp:revision>2</cp:revision>
  <dcterms:created xsi:type="dcterms:W3CDTF">2020-03-30T21:27:17Z</dcterms:created>
  <dcterms:modified xsi:type="dcterms:W3CDTF">2020-07-24T04:07:32Z</dcterms:modified>
</cp:coreProperties>
</file>