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64E7C9-41FC-43FF-B4A6-B8714E7177E5}" v="17" dt="2020-07-23T05:02:31.7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69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AUBRY" userId="3378e7d37fbb753c" providerId="LiveId" clId="{5F64E7C9-41FC-43FF-B4A6-B8714E7177E5}"/>
    <pc:docChg chg="undo custSel addSld delSld modSld sldOrd">
      <pc:chgData name="Benjamin AUBRY" userId="3378e7d37fbb753c" providerId="LiveId" clId="{5F64E7C9-41FC-43FF-B4A6-B8714E7177E5}" dt="2020-07-23T19:03:57.828" v="1903" actId="20577"/>
      <pc:docMkLst>
        <pc:docMk/>
      </pc:docMkLst>
      <pc:sldChg chg="addSp delSp modSp mod">
        <pc:chgData name="Benjamin AUBRY" userId="3378e7d37fbb753c" providerId="LiveId" clId="{5F64E7C9-41FC-43FF-B4A6-B8714E7177E5}" dt="2020-07-23T05:02:05.419" v="1833" actId="20577"/>
        <pc:sldMkLst>
          <pc:docMk/>
          <pc:sldMk cId="3049122679" sldId="256"/>
        </pc:sldMkLst>
        <pc:spChg chg="mod">
          <ac:chgData name="Benjamin AUBRY" userId="3378e7d37fbb753c" providerId="LiveId" clId="{5F64E7C9-41FC-43FF-B4A6-B8714E7177E5}" dt="2020-07-23T04:01:45.610" v="1299" actId="20577"/>
          <ac:spMkLst>
            <pc:docMk/>
            <pc:sldMk cId="3049122679" sldId="256"/>
            <ac:spMk id="2" creationId="{DAB68D43-E877-470D-B8DD-DB6CF3339724}"/>
          </ac:spMkLst>
        </pc:spChg>
        <pc:spChg chg="del mod">
          <ac:chgData name="Benjamin AUBRY" userId="3378e7d37fbb753c" providerId="LiveId" clId="{5F64E7C9-41FC-43FF-B4A6-B8714E7177E5}" dt="2020-07-23T03:30:04.020" v="218" actId="478"/>
          <ac:spMkLst>
            <pc:docMk/>
            <pc:sldMk cId="3049122679" sldId="256"/>
            <ac:spMk id="3" creationId="{E31D26D8-E183-4B33-818F-4D57455BDAA6}"/>
          </ac:spMkLst>
        </pc:spChg>
        <pc:spChg chg="add del mod">
          <ac:chgData name="Benjamin AUBRY" userId="3378e7d37fbb753c" providerId="LiveId" clId="{5F64E7C9-41FC-43FF-B4A6-B8714E7177E5}" dt="2020-07-23T03:30:09.407" v="219" actId="478"/>
          <ac:spMkLst>
            <pc:docMk/>
            <pc:sldMk cId="3049122679" sldId="256"/>
            <ac:spMk id="5" creationId="{6D788365-84FE-4F88-A186-75C89A7DAB1E}"/>
          </ac:spMkLst>
        </pc:spChg>
        <pc:spChg chg="add mod">
          <ac:chgData name="Benjamin AUBRY" userId="3378e7d37fbb753c" providerId="LiveId" clId="{5F64E7C9-41FC-43FF-B4A6-B8714E7177E5}" dt="2020-07-23T04:38:09.622" v="1748" actId="20577"/>
          <ac:spMkLst>
            <pc:docMk/>
            <pc:sldMk cId="3049122679" sldId="256"/>
            <ac:spMk id="6" creationId="{369DBA87-DDB6-4BEF-82A6-D2C014ED8A80}"/>
          </ac:spMkLst>
        </pc:spChg>
        <pc:graphicFrameChg chg="add del mod">
          <ac:chgData name="Benjamin AUBRY" userId="3378e7d37fbb753c" providerId="LiveId" clId="{5F64E7C9-41FC-43FF-B4A6-B8714E7177E5}" dt="2020-07-23T04:04:54.768" v="1309" actId="21"/>
          <ac:graphicFrameMkLst>
            <pc:docMk/>
            <pc:sldMk cId="3049122679" sldId="256"/>
            <ac:graphicFrameMk id="7" creationId="{DAD5617F-9E10-488C-BE2E-959244674ECF}"/>
          </ac:graphicFrameMkLst>
        </pc:graphicFrameChg>
        <pc:graphicFrameChg chg="add mod modGraphic">
          <ac:chgData name="Benjamin AUBRY" userId="3378e7d37fbb753c" providerId="LiveId" clId="{5F64E7C9-41FC-43FF-B4A6-B8714E7177E5}" dt="2020-07-23T05:02:05.419" v="1833" actId="20577"/>
          <ac:graphicFrameMkLst>
            <pc:docMk/>
            <pc:sldMk cId="3049122679" sldId="256"/>
            <ac:graphicFrameMk id="9" creationId="{34752FB5-FD91-4598-8228-1DC4917DEF7F}"/>
          </ac:graphicFrameMkLst>
        </pc:graphicFrameChg>
      </pc:sldChg>
      <pc:sldChg chg="delSp modSp del mod">
        <pc:chgData name="Benjamin AUBRY" userId="3378e7d37fbb753c" providerId="LiveId" clId="{5F64E7C9-41FC-43FF-B4A6-B8714E7177E5}" dt="2020-07-23T04:20:22.465" v="1409" actId="47"/>
        <pc:sldMkLst>
          <pc:docMk/>
          <pc:sldMk cId="2026722820" sldId="257"/>
        </pc:sldMkLst>
        <pc:spChg chg="mod">
          <ac:chgData name="Benjamin AUBRY" userId="3378e7d37fbb753c" providerId="LiveId" clId="{5F64E7C9-41FC-43FF-B4A6-B8714E7177E5}" dt="2020-07-23T04:19:55.789" v="1404" actId="20577"/>
          <ac:spMkLst>
            <pc:docMk/>
            <pc:sldMk cId="2026722820" sldId="257"/>
            <ac:spMk id="8" creationId="{0ACEA9DD-2841-4E6D-8B18-E27FA91FBBA7}"/>
          </ac:spMkLst>
        </pc:spChg>
        <pc:spChg chg="del">
          <ac:chgData name="Benjamin AUBRY" userId="3378e7d37fbb753c" providerId="LiveId" clId="{5F64E7C9-41FC-43FF-B4A6-B8714E7177E5}" dt="2020-07-23T04:20:12.250" v="1407" actId="478"/>
          <ac:spMkLst>
            <pc:docMk/>
            <pc:sldMk cId="2026722820" sldId="257"/>
            <ac:spMk id="10" creationId="{06015CAA-7A3E-4780-ACAD-53AD80EA6487}"/>
          </ac:spMkLst>
        </pc:spChg>
        <pc:spChg chg="del">
          <ac:chgData name="Benjamin AUBRY" userId="3378e7d37fbb753c" providerId="LiveId" clId="{5F64E7C9-41FC-43FF-B4A6-B8714E7177E5}" dt="2020-07-23T04:20:07.389" v="1406" actId="478"/>
          <ac:spMkLst>
            <pc:docMk/>
            <pc:sldMk cId="2026722820" sldId="257"/>
            <ac:spMk id="11" creationId="{820A1322-0949-4582-967D-10B511C23F17}"/>
          </ac:spMkLst>
        </pc:spChg>
        <pc:spChg chg="del">
          <ac:chgData name="Benjamin AUBRY" userId="3378e7d37fbb753c" providerId="LiveId" clId="{5F64E7C9-41FC-43FF-B4A6-B8714E7177E5}" dt="2020-07-23T04:20:07.389" v="1406" actId="478"/>
          <ac:spMkLst>
            <pc:docMk/>
            <pc:sldMk cId="2026722820" sldId="257"/>
            <ac:spMk id="12" creationId="{9AF54A3E-4BBB-480B-B790-152AFC62A11E}"/>
          </ac:spMkLst>
        </pc:spChg>
        <pc:spChg chg="del">
          <ac:chgData name="Benjamin AUBRY" userId="3378e7d37fbb753c" providerId="LiveId" clId="{5F64E7C9-41FC-43FF-B4A6-B8714E7177E5}" dt="2020-07-23T04:20:07.389" v="1406" actId="478"/>
          <ac:spMkLst>
            <pc:docMk/>
            <pc:sldMk cId="2026722820" sldId="257"/>
            <ac:spMk id="13" creationId="{08747FDE-F4BD-43A9-9F26-01680D9F342C}"/>
          </ac:spMkLst>
        </pc:spChg>
        <pc:spChg chg="del">
          <ac:chgData name="Benjamin AUBRY" userId="3378e7d37fbb753c" providerId="LiveId" clId="{5F64E7C9-41FC-43FF-B4A6-B8714E7177E5}" dt="2020-07-23T04:20:07.389" v="1406" actId="478"/>
          <ac:spMkLst>
            <pc:docMk/>
            <pc:sldMk cId="2026722820" sldId="257"/>
            <ac:spMk id="14" creationId="{A3AB0EBC-B89D-4DA1-8DEC-D6D1738365ED}"/>
          </ac:spMkLst>
        </pc:spChg>
        <pc:spChg chg="del">
          <ac:chgData name="Benjamin AUBRY" userId="3378e7d37fbb753c" providerId="LiveId" clId="{5F64E7C9-41FC-43FF-B4A6-B8714E7177E5}" dt="2020-07-23T04:20:07.389" v="1406" actId="478"/>
          <ac:spMkLst>
            <pc:docMk/>
            <pc:sldMk cId="2026722820" sldId="257"/>
            <ac:spMk id="15" creationId="{09A7F29F-5528-4F41-9BE3-EF718666F5F3}"/>
          </ac:spMkLst>
        </pc:spChg>
        <pc:spChg chg="del">
          <ac:chgData name="Benjamin AUBRY" userId="3378e7d37fbb753c" providerId="LiveId" clId="{5F64E7C9-41FC-43FF-B4A6-B8714E7177E5}" dt="2020-07-23T04:20:07.389" v="1406" actId="478"/>
          <ac:spMkLst>
            <pc:docMk/>
            <pc:sldMk cId="2026722820" sldId="257"/>
            <ac:spMk id="16" creationId="{0F29FAAF-2C64-4929-A786-E6D3C9B5A837}"/>
          </ac:spMkLst>
        </pc:spChg>
        <pc:picChg chg="del">
          <ac:chgData name="Benjamin AUBRY" userId="3378e7d37fbb753c" providerId="LiveId" clId="{5F64E7C9-41FC-43FF-B4A6-B8714E7177E5}" dt="2020-07-23T04:19:57.915" v="1405" actId="478"/>
          <ac:picMkLst>
            <pc:docMk/>
            <pc:sldMk cId="2026722820" sldId="257"/>
            <ac:picMk id="9" creationId="{8E771C35-8B09-497B-9DA8-96D58458FB84}"/>
          </ac:picMkLst>
        </pc:picChg>
      </pc:sldChg>
      <pc:sldChg chg="del">
        <pc:chgData name="Benjamin AUBRY" userId="3378e7d37fbb753c" providerId="LiveId" clId="{5F64E7C9-41FC-43FF-B4A6-B8714E7177E5}" dt="2020-07-23T05:04:48.613" v="1847" actId="47"/>
        <pc:sldMkLst>
          <pc:docMk/>
          <pc:sldMk cId="3835275656" sldId="258"/>
        </pc:sldMkLst>
      </pc:sldChg>
      <pc:sldChg chg="del">
        <pc:chgData name="Benjamin AUBRY" userId="3378e7d37fbb753c" providerId="LiveId" clId="{5F64E7C9-41FC-43FF-B4A6-B8714E7177E5}" dt="2020-07-23T05:04:50.767" v="1848" actId="47"/>
        <pc:sldMkLst>
          <pc:docMk/>
          <pc:sldMk cId="926630306" sldId="259"/>
        </pc:sldMkLst>
      </pc:sldChg>
      <pc:sldChg chg="delSp modSp add mod ord">
        <pc:chgData name="Benjamin AUBRY" userId="3378e7d37fbb753c" providerId="LiveId" clId="{5F64E7C9-41FC-43FF-B4A6-B8714E7177E5}" dt="2020-07-23T04:11:33.611" v="1379" actId="478"/>
        <pc:sldMkLst>
          <pc:docMk/>
          <pc:sldMk cId="1027681848" sldId="260"/>
        </pc:sldMkLst>
        <pc:spChg chg="mod">
          <ac:chgData name="Benjamin AUBRY" userId="3378e7d37fbb753c" providerId="LiveId" clId="{5F64E7C9-41FC-43FF-B4A6-B8714E7177E5}" dt="2020-07-23T04:11:08.057" v="1377" actId="20577"/>
          <ac:spMkLst>
            <pc:docMk/>
            <pc:sldMk cId="1027681848" sldId="260"/>
            <ac:spMk id="2" creationId="{DAB68D43-E877-470D-B8DD-DB6CF3339724}"/>
          </ac:spMkLst>
        </pc:spChg>
        <pc:spChg chg="mod">
          <ac:chgData name="Benjamin AUBRY" userId="3378e7d37fbb753c" providerId="LiveId" clId="{5F64E7C9-41FC-43FF-B4A6-B8714E7177E5}" dt="2020-07-23T04:11:30.913" v="1378" actId="20577"/>
          <ac:spMkLst>
            <pc:docMk/>
            <pc:sldMk cId="1027681848" sldId="260"/>
            <ac:spMk id="6" creationId="{369DBA87-DDB6-4BEF-82A6-D2C014ED8A80}"/>
          </ac:spMkLst>
        </pc:spChg>
        <pc:graphicFrameChg chg="del">
          <ac:chgData name="Benjamin AUBRY" userId="3378e7d37fbb753c" providerId="LiveId" clId="{5F64E7C9-41FC-43FF-B4A6-B8714E7177E5}" dt="2020-07-23T04:11:33.611" v="1379" actId="478"/>
          <ac:graphicFrameMkLst>
            <pc:docMk/>
            <pc:sldMk cId="1027681848" sldId="260"/>
            <ac:graphicFrameMk id="9" creationId="{34752FB5-FD91-4598-8228-1DC4917DEF7F}"/>
          </ac:graphicFrameMkLst>
        </pc:graphicFrameChg>
      </pc:sldChg>
      <pc:sldChg chg="addSp delSp modSp add mod">
        <pc:chgData name="Benjamin AUBRY" userId="3378e7d37fbb753c" providerId="LiveId" clId="{5F64E7C9-41FC-43FF-B4A6-B8714E7177E5}" dt="2020-07-23T19:03:57.828" v="1903" actId="20577"/>
        <pc:sldMkLst>
          <pc:docMk/>
          <pc:sldMk cId="485817502" sldId="261"/>
        </pc:sldMkLst>
        <pc:spChg chg="mod">
          <ac:chgData name="Benjamin AUBRY" userId="3378e7d37fbb753c" providerId="LiveId" clId="{5F64E7C9-41FC-43FF-B4A6-B8714E7177E5}" dt="2020-07-23T19:03:32.904" v="1871" actId="27636"/>
          <ac:spMkLst>
            <pc:docMk/>
            <pc:sldMk cId="485817502" sldId="261"/>
            <ac:spMk id="2" creationId="{DAB68D43-E877-470D-B8DD-DB6CF3339724}"/>
          </ac:spMkLst>
        </pc:spChg>
        <pc:spChg chg="add mod">
          <ac:chgData name="Benjamin AUBRY" userId="3378e7d37fbb753c" providerId="LiveId" clId="{5F64E7C9-41FC-43FF-B4A6-B8714E7177E5}" dt="2020-07-23T19:03:57.828" v="1903" actId="20577"/>
          <ac:spMkLst>
            <pc:docMk/>
            <pc:sldMk cId="485817502" sldId="261"/>
            <ac:spMk id="3" creationId="{AE8F4937-F339-452D-B4E0-03F6F922145D}"/>
          </ac:spMkLst>
        </pc:spChg>
        <pc:graphicFrameChg chg="add del mod modGraphic">
          <ac:chgData name="Benjamin AUBRY" userId="3378e7d37fbb753c" providerId="LiveId" clId="{5F64E7C9-41FC-43FF-B4A6-B8714E7177E5}" dt="2020-07-23T05:02:34.913" v="1838" actId="478"/>
          <ac:graphicFrameMkLst>
            <pc:docMk/>
            <pc:sldMk cId="485817502" sldId="261"/>
            <ac:graphicFrameMk id="4" creationId="{D962B117-BF18-4AC8-BCB5-F071E5BD32AF}"/>
          </ac:graphicFrameMkLst>
        </pc:graphicFrameChg>
        <pc:graphicFrameChg chg="add mod modGraphic">
          <ac:chgData name="Benjamin AUBRY" userId="3378e7d37fbb753c" providerId="LiveId" clId="{5F64E7C9-41FC-43FF-B4A6-B8714E7177E5}" dt="2020-07-23T05:03:20.313" v="1846" actId="1076"/>
          <ac:graphicFrameMkLst>
            <pc:docMk/>
            <pc:sldMk cId="485817502" sldId="261"/>
            <ac:graphicFrameMk id="5" creationId="{28F4B430-5100-4573-83DE-74E6BDC52C9F}"/>
          </ac:graphicFrameMkLst>
        </pc:graphicFrameChg>
      </pc:sldChg>
    </pc:docChg>
  </pc:docChgLst>
  <pc:docChgLst>
    <pc:chgData name="Benjamin AUBRY" userId="3378e7d37fbb753c" providerId="LiveId" clId="{E8458B85-F7E3-4F5F-923C-18E768B61C9E}"/>
    <pc:docChg chg="undo custSel addSld modSld">
      <pc:chgData name="Benjamin AUBRY" userId="3378e7d37fbb753c" providerId="LiveId" clId="{E8458B85-F7E3-4F5F-923C-18E768B61C9E}" dt="2020-03-31T00:39:23.269" v="3855" actId="20577"/>
      <pc:docMkLst>
        <pc:docMk/>
      </pc:docMkLst>
      <pc:sldChg chg="modSp mod">
        <pc:chgData name="Benjamin AUBRY" userId="3378e7d37fbb753c" providerId="LiveId" clId="{E8458B85-F7E3-4F5F-923C-18E768B61C9E}" dt="2020-03-31T00:22:08.986" v="2598" actId="255"/>
        <pc:sldMkLst>
          <pc:docMk/>
          <pc:sldMk cId="3049122679" sldId="256"/>
        </pc:sldMkLst>
        <pc:spChg chg="mod">
          <ac:chgData name="Benjamin AUBRY" userId="3378e7d37fbb753c" providerId="LiveId" clId="{E8458B85-F7E3-4F5F-923C-18E768B61C9E}" dt="2020-03-30T22:03:38.310" v="1176" actId="27636"/>
          <ac:spMkLst>
            <pc:docMk/>
            <pc:sldMk cId="3049122679" sldId="256"/>
            <ac:spMk id="2" creationId="{DAB68D43-E877-470D-B8DD-DB6CF3339724}"/>
          </ac:spMkLst>
        </pc:spChg>
        <pc:spChg chg="mod">
          <ac:chgData name="Benjamin AUBRY" userId="3378e7d37fbb753c" providerId="LiveId" clId="{E8458B85-F7E3-4F5F-923C-18E768B61C9E}" dt="2020-03-31T00:22:08.986" v="2598" actId="255"/>
          <ac:spMkLst>
            <pc:docMk/>
            <pc:sldMk cId="3049122679" sldId="256"/>
            <ac:spMk id="3" creationId="{E31D26D8-E183-4B33-818F-4D57455BDAA6}"/>
          </ac:spMkLst>
        </pc:spChg>
      </pc:sldChg>
      <pc:sldChg chg="addSp delSp modSp add mod">
        <pc:chgData name="Benjamin AUBRY" userId="3378e7d37fbb753c" providerId="LiveId" clId="{E8458B85-F7E3-4F5F-923C-18E768B61C9E}" dt="2020-03-30T23:54:15.218" v="2152" actId="20577"/>
        <pc:sldMkLst>
          <pc:docMk/>
          <pc:sldMk cId="2026722820" sldId="257"/>
        </pc:sldMkLst>
        <pc:spChg chg="del mod">
          <ac:chgData name="Benjamin AUBRY" userId="3378e7d37fbb753c" providerId="LiveId" clId="{E8458B85-F7E3-4F5F-923C-18E768B61C9E}" dt="2020-03-30T22:24:41.640" v="1711" actId="478"/>
          <ac:spMkLst>
            <pc:docMk/>
            <pc:sldMk cId="2026722820" sldId="257"/>
            <ac:spMk id="2" creationId="{DAB68D43-E877-470D-B8DD-DB6CF3339724}"/>
          </ac:spMkLst>
        </pc:spChg>
        <pc:spChg chg="mod">
          <ac:chgData name="Benjamin AUBRY" userId="3378e7d37fbb753c" providerId="LiveId" clId="{E8458B85-F7E3-4F5F-923C-18E768B61C9E}" dt="2020-03-30T22:24:35.997" v="1709" actId="20577"/>
          <ac:spMkLst>
            <pc:docMk/>
            <pc:sldMk cId="2026722820" sldId="257"/>
            <ac:spMk id="3" creationId="{E31D26D8-E183-4B33-818F-4D57455BDAA6}"/>
          </ac:spMkLst>
        </pc:spChg>
        <pc:spChg chg="add del">
          <ac:chgData name="Benjamin AUBRY" userId="3378e7d37fbb753c" providerId="LiveId" clId="{E8458B85-F7E3-4F5F-923C-18E768B61C9E}" dt="2020-03-30T22:26:14.313" v="1713" actId="478"/>
          <ac:spMkLst>
            <pc:docMk/>
            <pc:sldMk cId="2026722820" sldId="257"/>
            <ac:spMk id="4" creationId="{749ADE6E-8042-4590-94B6-763769AEE100}"/>
          </ac:spMkLst>
        </pc:spChg>
        <pc:spChg chg="add mod">
          <ac:chgData name="Benjamin AUBRY" userId="3378e7d37fbb753c" providerId="LiveId" clId="{E8458B85-F7E3-4F5F-923C-18E768B61C9E}" dt="2020-03-30T23:54:15.218" v="2152" actId="20577"/>
          <ac:spMkLst>
            <pc:docMk/>
            <pc:sldMk cId="2026722820" sldId="257"/>
            <ac:spMk id="8" creationId="{0ACEA9DD-2841-4E6D-8B18-E27FA91FBBA7}"/>
          </ac:spMkLst>
        </pc:spChg>
        <pc:spChg chg="add mod">
          <ac:chgData name="Benjamin AUBRY" userId="3378e7d37fbb753c" providerId="LiveId" clId="{E8458B85-F7E3-4F5F-923C-18E768B61C9E}" dt="2020-03-30T22:56:00.533" v="2107" actId="20577"/>
          <ac:spMkLst>
            <pc:docMk/>
            <pc:sldMk cId="2026722820" sldId="257"/>
            <ac:spMk id="10" creationId="{06015CAA-7A3E-4780-ACAD-53AD80EA6487}"/>
          </ac:spMkLst>
        </pc:spChg>
        <pc:spChg chg="add mod">
          <ac:chgData name="Benjamin AUBRY" userId="3378e7d37fbb753c" providerId="LiveId" clId="{E8458B85-F7E3-4F5F-923C-18E768B61C9E}" dt="2020-03-30T23:05:32.216" v="2148" actId="1035"/>
          <ac:spMkLst>
            <pc:docMk/>
            <pc:sldMk cId="2026722820" sldId="257"/>
            <ac:spMk id="11" creationId="{820A1322-0949-4582-967D-10B511C23F17}"/>
          </ac:spMkLst>
        </pc:spChg>
        <pc:spChg chg="add mod">
          <ac:chgData name="Benjamin AUBRY" userId="3378e7d37fbb753c" providerId="LiveId" clId="{E8458B85-F7E3-4F5F-923C-18E768B61C9E}" dt="2020-03-30T23:05:16.406" v="2129" actId="1036"/>
          <ac:spMkLst>
            <pc:docMk/>
            <pc:sldMk cId="2026722820" sldId="257"/>
            <ac:spMk id="12" creationId="{9AF54A3E-4BBB-480B-B790-152AFC62A11E}"/>
          </ac:spMkLst>
        </pc:spChg>
        <pc:spChg chg="add mod">
          <ac:chgData name="Benjamin AUBRY" userId="3378e7d37fbb753c" providerId="LiveId" clId="{E8458B85-F7E3-4F5F-923C-18E768B61C9E}" dt="2020-03-30T23:05:23.974" v="2135" actId="1037"/>
          <ac:spMkLst>
            <pc:docMk/>
            <pc:sldMk cId="2026722820" sldId="257"/>
            <ac:spMk id="13" creationId="{08747FDE-F4BD-43A9-9F26-01680D9F342C}"/>
          </ac:spMkLst>
        </pc:spChg>
        <pc:spChg chg="add mod">
          <ac:chgData name="Benjamin AUBRY" userId="3378e7d37fbb753c" providerId="LiveId" clId="{E8458B85-F7E3-4F5F-923C-18E768B61C9E}" dt="2020-03-30T23:04:50.501" v="2120" actId="1076"/>
          <ac:spMkLst>
            <pc:docMk/>
            <pc:sldMk cId="2026722820" sldId="257"/>
            <ac:spMk id="14" creationId="{A3AB0EBC-B89D-4DA1-8DEC-D6D1738365ED}"/>
          </ac:spMkLst>
        </pc:spChg>
        <pc:spChg chg="add mod">
          <ac:chgData name="Benjamin AUBRY" userId="3378e7d37fbb753c" providerId="LiveId" clId="{E8458B85-F7E3-4F5F-923C-18E768B61C9E}" dt="2020-03-30T23:04:56.348" v="2122" actId="1076"/>
          <ac:spMkLst>
            <pc:docMk/>
            <pc:sldMk cId="2026722820" sldId="257"/>
            <ac:spMk id="15" creationId="{09A7F29F-5528-4F41-9BE3-EF718666F5F3}"/>
          </ac:spMkLst>
        </pc:spChg>
        <pc:spChg chg="add mod">
          <ac:chgData name="Benjamin AUBRY" userId="3378e7d37fbb753c" providerId="LiveId" clId="{E8458B85-F7E3-4F5F-923C-18E768B61C9E}" dt="2020-03-30T23:05:06.115" v="2126" actId="1076"/>
          <ac:spMkLst>
            <pc:docMk/>
            <pc:sldMk cId="2026722820" sldId="257"/>
            <ac:spMk id="16" creationId="{0F29FAAF-2C64-4929-A786-E6D3C9B5A837}"/>
          </ac:spMkLst>
        </pc:spChg>
        <pc:picChg chg="add del mod">
          <ac:chgData name="Benjamin AUBRY" userId="3378e7d37fbb753c" providerId="LiveId" clId="{E8458B85-F7E3-4F5F-923C-18E768B61C9E}" dt="2020-03-30T22:26:53.735" v="1716" actId="478"/>
          <ac:picMkLst>
            <pc:docMk/>
            <pc:sldMk cId="2026722820" sldId="257"/>
            <ac:picMk id="5" creationId="{9C49BE41-C841-4098-84FB-52418A024021}"/>
          </ac:picMkLst>
        </pc:picChg>
        <pc:picChg chg="add del mod">
          <ac:chgData name="Benjamin AUBRY" userId="3378e7d37fbb753c" providerId="LiveId" clId="{E8458B85-F7E3-4F5F-923C-18E768B61C9E}" dt="2020-03-30T22:28:03.992" v="1720" actId="478"/>
          <ac:picMkLst>
            <pc:docMk/>
            <pc:sldMk cId="2026722820" sldId="257"/>
            <ac:picMk id="6" creationId="{555E474C-0ECE-44BA-B962-AAD253F134ED}"/>
          </ac:picMkLst>
        </pc:picChg>
        <pc:picChg chg="add del mod">
          <ac:chgData name="Benjamin AUBRY" userId="3378e7d37fbb753c" providerId="LiveId" clId="{E8458B85-F7E3-4F5F-923C-18E768B61C9E}" dt="2020-03-30T22:36:16.567" v="1775" actId="478"/>
          <ac:picMkLst>
            <pc:docMk/>
            <pc:sldMk cId="2026722820" sldId="257"/>
            <ac:picMk id="7" creationId="{E5EB07DF-7652-40F0-BB89-DE66378C290C}"/>
          </ac:picMkLst>
        </pc:picChg>
        <pc:picChg chg="add mod">
          <ac:chgData name="Benjamin AUBRY" userId="3378e7d37fbb753c" providerId="LiveId" clId="{E8458B85-F7E3-4F5F-923C-18E768B61C9E}" dt="2020-03-30T23:05:00.034" v="2125" actId="1076"/>
          <ac:picMkLst>
            <pc:docMk/>
            <pc:sldMk cId="2026722820" sldId="257"/>
            <ac:picMk id="9" creationId="{8E771C35-8B09-497B-9DA8-96D58458FB84}"/>
          </ac:picMkLst>
        </pc:picChg>
      </pc:sldChg>
      <pc:sldChg chg="addSp delSp modSp add mod">
        <pc:chgData name="Benjamin AUBRY" userId="3378e7d37fbb753c" providerId="LiveId" clId="{E8458B85-F7E3-4F5F-923C-18E768B61C9E}" dt="2020-03-31T00:39:23.269" v="3855" actId="20577"/>
        <pc:sldMkLst>
          <pc:docMk/>
          <pc:sldMk cId="3835275656" sldId="258"/>
        </pc:sldMkLst>
        <pc:spChg chg="mod">
          <ac:chgData name="Benjamin AUBRY" userId="3378e7d37fbb753c" providerId="LiveId" clId="{E8458B85-F7E3-4F5F-923C-18E768B61C9E}" dt="2020-03-31T00:19:15.190" v="2329" actId="5793"/>
          <ac:spMkLst>
            <pc:docMk/>
            <pc:sldMk cId="3835275656" sldId="258"/>
            <ac:spMk id="2" creationId="{DAB68D43-E877-470D-B8DD-DB6CF3339724}"/>
          </ac:spMkLst>
        </pc:spChg>
        <pc:spChg chg="del mod">
          <ac:chgData name="Benjamin AUBRY" userId="3378e7d37fbb753c" providerId="LiveId" clId="{E8458B85-F7E3-4F5F-923C-18E768B61C9E}" dt="2020-03-30T22:56:17.719" v="2108" actId="478"/>
          <ac:spMkLst>
            <pc:docMk/>
            <pc:sldMk cId="3835275656" sldId="258"/>
            <ac:spMk id="3" creationId="{E31D26D8-E183-4B33-818F-4D57455BDAA6}"/>
          </ac:spMkLst>
        </pc:spChg>
        <pc:spChg chg="add del mod">
          <ac:chgData name="Benjamin AUBRY" userId="3378e7d37fbb753c" providerId="LiveId" clId="{E8458B85-F7E3-4F5F-923C-18E768B61C9E}" dt="2020-03-30T22:56:21.607" v="2109" actId="478"/>
          <ac:spMkLst>
            <pc:docMk/>
            <pc:sldMk cId="3835275656" sldId="258"/>
            <ac:spMk id="5" creationId="{7D336458-0FD8-4C0C-B707-9D5779E697CF}"/>
          </ac:spMkLst>
        </pc:spChg>
        <pc:spChg chg="add mod">
          <ac:chgData name="Benjamin AUBRY" userId="3378e7d37fbb753c" providerId="LiveId" clId="{E8458B85-F7E3-4F5F-923C-18E768B61C9E}" dt="2020-03-31T00:30:18.843" v="3138" actId="208"/>
          <ac:spMkLst>
            <pc:docMk/>
            <pc:sldMk cId="3835275656" sldId="258"/>
            <ac:spMk id="9" creationId="{E7990E28-3D6E-4E75-97DB-2EE7515E963D}"/>
          </ac:spMkLst>
        </pc:spChg>
        <pc:spChg chg="add mod">
          <ac:chgData name="Benjamin AUBRY" userId="3378e7d37fbb753c" providerId="LiveId" clId="{E8458B85-F7E3-4F5F-923C-18E768B61C9E}" dt="2020-03-31T00:30:18.843" v="3138" actId="208"/>
          <ac:spMkLst>
            <pc:docMk/>
            <pc:sldMk cId="3835275656" sldId="258"/>
            <ac:spMk id="10" creationId="{824D2422-13C4-4276-A99E-E9A94435AFE2}"/>
          </ac:spMkLst>
        </pc:spChg>
        <pc:spChg chg="add mod">
          <ac:chgData name="Benjamin AUBRY" userId="3378e7d37fbb753c" providerId="LiveId" clId="{E8458B85-F7E3-4F5F-923C-18E768B61C9E}" dt="2020-03-31T00:30:18.843" v="3138" actId="208"/>
          <ac:spMkLst>
            <pc:docMk/>
            <pc:sldMk cId="3835275656" sldId="258"/>
            <ac:spMk id="11" creationId="{AED0650D-AD54-43EA-9F28-8082BCAF8AA8}"/>
          </ac:spMkLst>
        </pc:spChg>
        <pc:spChg chg="add mod">
          <ac:chgData name="Benjamin AUBRY" userId="3378e7d37fbb753c" providerId="LiveId" clId="{E8458B85-F7E3-4F5F-923C-18E768B61C9E}" dt="2020-03-31T00:30:18.843" v="3138" actId="208"/>
          <ac:spMkLst>
            <pc:docMk/>
            <pc:sldMk cId="3835275656" sldId="258"/>
            <ac:spMk id="12" creationId="{E5C169FF-E679-4FCB-859B-6A9E187194FE}"/>
          </ac:spMkLst>
        </pc:spChg>
        <pc:spChg chg="add mod">
          <ac:chgData name="Benjamin AUBRY" userId="3378e7d37fbb753c" providerId="LiveId" clId="{E8458B85-F7E3-4F5F-923C-18E768B61C9E}" dt="2020-03-31T00:30:18.843" v="3138" actId="208"/>
          <ac:spMkLst>
            <pc:docMk/>
            <pc:sldMk cId="3835275656" sldId="258"/>
            <ac:spMk id="13" creationId="{8B31E92D-D4FC-4E0B-82A4-705169F914AB}"/>
          </ac:spMkLst>
        </pc:spChg>
        <pc:spChg chg="add mod">
          <ac:chgData name="Benjamin AUBRY" userId="3378e7d37fbb753c" providerId="LiveId" clId="{E8458B85-F7E3-4F5F-923C-18E768B61C9E}" dt="2020-03-31T00:30:18.843" v="3138" actId="208"/>
          <ac:spMkLst>
            <pc:docMk/>
            <pc:sldMk cId="3835275656" sldId="258"/>
            <ac:spMk id="14" creationId="{DC5D2A52-9923-479D-9AF9-30C5F3E08273}"/>
          </ac:spMkLst>
        </pc:spChg>
        <pc:spChg chg="add mod">
          <ac:chgData name="Benjamin AUBRY" userId="3378e7d37fbb753c" providerId="LiveId" clId="{E8458B85-F7E3-4F5F-923C-18E768B61C9E}" dt="2020-03-31T00:30:18.843" v="3138" actId="208"/>
          <ac:spMkLst>
            <pc:docMk/>
            <pc:sldMk cId="3835275656" sldId="258"/>
            <ac:spMk id="15" creationId="{36213C6B-201E-4234-B069-48665C4B9C90}"/>
          </ac:spMkLst>
        </pc:spChg>
        <pc:spChg chg="add mod">
          <ac:chgData name="Benjamin AUBRY" userId="3378e7d37fbb753c" providerId="LiveId" clId="{E8458B85-F7E3-4F5F-923C-18E768B61C9E}" dt="2020-03-31T00:33:35.482" v="3427" actId="1076"/>
          <ac:spMkLst>
            <pc:docMk/>
            <pc:sldMk cId="3835275656" sldId="258"/>
            <ac:spMk id="16" creationId="{EBB8FD03-C115-4511-B0FF-2485B74258EC}"/>
          </ac:spMkLst>
        </pc:spChg>
        <pc:spChg chg="add mod">
          <ac:chgData name="Benjamin AUBRY" userId="3378e7d37fbb753c" providerId="LiveId" clId="{E8458B85-F7E3-4F5F-923C-18E768B61C9E}" dt="2020-03-31T00:33:44.314" v="3429" actId="1076"/>
          <ac:spMkLst>
            <pc:docMk/>
            <pc:sldMk cId="3835275656" sldId="258"/>
            <ac:spMk id="17" creationId="{4A862594-85E2-4B39-AD8F-AB5235576868}"/>
          </ac:spMkLst>
        </pc:spChg>
        <pc:spChg chg="add mod">
          <ac:chgData name="Benjamin AUBRY" userId="3378e7d37fbb753c" providerId="LiveId" clId="{E8458B85-F7E3-4F5F-923C-18E768B61C9E}" dt="2020-03-31T00:33:59.850" v="3431" actId="1076"/>
          <ac:spMkLst>
            <pc:docMk/>
            <pc:sldMk cId="3835275656" sldId="258"/>
            <ac:spMk id="18" creationId="{643E2937-230E-411B-9435-1A02811BDC95}"/>
          </ac:spMkLst>
        </pc:spChg>
        <pc:spChg chg="add mod">
          <ac:chgData name="Benjamin AUBRY" userId="3378e7d37fbb753c" providerId="LiveId" clId="{E8458B85-F7E3-4F5F-923C-18E768B61C9E}" dt="2020-03-31T00:34:06.882" v="3433" actId="1076"/>
          <ac:spMkLst>
            <pc:docMk/>
            <pc:sldMk cId="3835275656" sldId="258"/>
            <ac:spMk id="19" creationId="{C2E6B813-83EB-4968-8818-0A2DE4EA0692}"/>
          </ac:spMkLst>
        </pc:spChg>
        <pc:spChg chg="add mod">
          <ac:chgData name="Benjamin AUBRY" userId="3378e7d37fbb753c" providerId="LiveId" clId="{E8458B85-F7E3-4F5F-923C-18E768B61C9E}" dt="2020-03-31T00:35:03.674" v="3435" actId="1076"/>
          <ac:spMkLst>
            <pc:docMk/>
            <pc:sldMk cId="3835275656" sldId="258"/>
            <ac:spMk id="20" creationId="{74A688BC-1BA7-489B-B078-FFF3E00F1E58}"/>
          </ac:spMkLst>
        </pc:spChg>
        <pc:spChg chg="add mod">
          <ac:chgData name="Benjamin AUBRY" userId="3378e7d37fbb753c" providerId="LiveId" clId="{E8458B85-F7E3-4F5F-923C-18E768B61C9E}" dt="2020-03-31T00:35:20.137" v="3439" actId="1076"/>
          <ac:spMkLst>
            <pc:docMk/>
            <pc:sldMk cId="3835275656" sldId="258"/>
            <ac:spMk id="21" creationId="{F004F28E-EBA8-4435-9E95-CAA3F1FF5241}"/>
          </ac:spMkLst>
        </pc:spChg>
        <pc:spChg chg="add mod">
          <ac:chgData name="Benjamin AUBRY" userId="3378e7d37fbb753c" providerId="LiveId" clId="{E8458B85-F7E3-4F5F-923C-18E768B61C9E}" dt="2020-03-31T00:39:23.269" v="3855" actId="20577"/>
          <ac:spMkLst>
            <pc:docMk/>
            <pc:sldMk cId="3835275656" sldId="258"/>
            <ac:spMk id="22" creationId="{0A8DA5C9-83D6-4FBC-A198-0D5C551DCED6}"/>
          </ac:spMkLst>
        </pc:spChg>
        <pc:picChg chg="add del mod">
          <ac:chgData name="Benjamin AUBRY" userId="3378e7d37fbb753c" providerId="LiveId" clId="{E8458B85-F7E3-4F5F-923C-18E768B61C9E}" dt="2020-03-31T00:13:41.173" v="2176" actId="478"/>
          <ac:picMkLst>
            <pc:docMk/>
            <pc:sldMk cId="3835275656" sldId="258"/>
            <ac:picMk id="6" creationId="{A5E92FCA-7E8D-4B22-B1E2-7A19FA923F24}"/>
          </ac:picMkLst>
        </pc:picChg>
        <pc:picChg chg="add mod">
          <ac:chgData name="Benjamin AUBRY" userId="3378e7d37fbb753c" providerId="LiveId" clId="{E8458B85-F7E3-4F5F-923C-18E768B61C9E}" dt="2020-03-31T00:30:18.843" v="3138" actId="208"/>
          <ac:picMkLst>
            <pc:docMk/>
            <pc:sldMk cId="3835275656" sldId="258"/>
            <ac:picMk id="7" creationId="{F04347D3-2A39-4699-9EB8-7C302F134513}"/>
          </ac:picMkLst>
        </pc:picChg>
        <pc:picChg chg="add del mod">
          <ac:chgData name="Benjamin AUBRY" userId="3378e7d37fbb753c" providerId="LiveId" clId="{E8458B85-F7E3-4F5F-923C-18E768B61C9E}" dt="2020-03-31T00:35:09.377" v="3438" actId="1076"/>
          <ac:picMkLst>
            <pc:docMk/>
            <pc:sldMk cId="3835275656" sldId="258"/>
            <ac:picMk id="8" creationId="{D5BEDB66-6BBE-4A16-A683-55E905F44A5B}"/>
          </ac:picMkLst>
        </pc:picChg>
      </pc:sldChg>
      <pc:sldChg chg="modSp add mod">
        <pc:chgData name="Benjamin AUBRY" userId="3378e7d37fbb753c" providerId="LiveId" clId="{E8458B85-F7E3-4F5F-923C-18E768B61C9E}" dt="2020-03-31T00:38:33.011" v="3792"/>
        <pc:sldMkLst>
          <pc:docMk/>
          <pc:sldMk cId="926630306" sldId="259"/>
        </pc:sldMkLst>
        <pc:spChg chg="mod">
          <ac:chgData name="Benjamin AUBRY" userId="3378e7d37fbb753c" providerId="LiveId" clId="{E8458B85-F7E3-4F5F-923C-18E768B61C9E}" dt="2020-03-31T00:19:55.031" v="2375" actId="20577"/>
          <ac:spMkLst>
            <pc:docMk/>
            <pc:sldMk cId="926630306" sldId="259"/>
            <ac:spMk id="2" creationId="{DAB68D43-E877-470D-B8DD-DB6CF3339724}"/>
          </ac:spMkLst>
        </pc:spChg>
        <pc:spChg chg="mod">
          <ac:chgData name="Benjamin AUBRY" userId="3378e7d37fbb753c" providerId="LiveId" clId="{E8458B85-F7E3-4F5F-923C-18E768B61C9E}" dt="2020-03-31T00:38:33.011" v="3792"/>
          <ac:spMkLst>
            <pc:docMk/>
            <pc:sldMk cId="926630306" sldId="259"/>
            <ac:spMk id="3" creationId="{E31D26D8-E183-4B33-818F-4D57455BDA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D853-0A25-4BA3-BF7E-B1FC5A0B9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1FB30-A472-4EE1-9774-41945A048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1FEB1-A96E-46A7-B55A-00969FD4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C12-CC4E-417F-B892-990349E1704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E8CF3-15F1-4AFD-A483-CDFB36DD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44A6C-E03B-4F90-A371-7E61B78A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4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F5D6-E906-44B6-B0AB-CA185D0B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AEB39-E692-4AF6-A141-6092F07BC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F9889-965F-4166-BB2C-9E590139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C12-CC4E-417F-B892-990349E1704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685FE-49B5-4150-86FB-BF60F53B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2305A-7550-4BE6-91CD-CFDFE6A0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5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80E46-A8E7-46D2-9499-B92B48826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A0AA0-AAD2-48DE-8B4C-8B117BAA4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B7637-D568-4716-9DF4-AC72A45D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C12-CC4E-417F-B892-990349E1704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856DA-280E-4C1D-84D9-A542614C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B1AC-F534-415F-A902-0CE8790F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9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986E-BD8C-4DFA-B0CE-1FD23EC5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D7F46-3566-4780-81A2-8A57D7437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691B-C116-4478-B8D6-0B6491BB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C12-CC4E-417F-B892-990349E1704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1CDF0-139B-4281-A3B0-9EB1335D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67444-5F4E-4080-A320-7EE15E75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4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D3EE-20E4-4C60-9982-13680224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ED238-1D02-4DAD-A3DB-554D3ADF5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36D07-4FB3-4580-B6E9-08FE4D4C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C12-CC4E-417F-B892-990349E1704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06F0C-4FDB-4613-B4A6-098F59A4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1B80D-6962-4D4E-AA0A-BF957A0D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4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5DF5-77A5-4790-AE99-8CB78419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A734E-1FB8-4715-B848-219621285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8B835-ABC6-4B88-A7F9-DAD6546EA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D0500-83C6-4666-82E3-47E0B602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C12-CC4E-417F-B892-990349E1704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F3D39-38E1-4514-8AC6-CDFBBB8E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2D202-1170-4F71-A51D-6AFA809E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1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C48D-BB30-4358-97A7-A8DB42517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4D20F-B806-41D8-BAA4-E900FF262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27F9D-2CE8-4FE7-B008-E1C450975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5D55C-25A8-4296-8AF1-EB08E3AA9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D96E5-604B-43DF-AC27-054452F9F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FF639-8A59-4387-9E64-9C613546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C12-CC4E-417F-B892-990349E1704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013C4-6C0A-44B0-8A01-5B7B4087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79A34-F610-4BB4-A7FA-CD238F2B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8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9997-B20C-490B-BBE8-5E851A80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239CE-58E7-438B-AB38-C7861D52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C12-CC4E-417F-B892-990349E1704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A7E15-7E29-4F4B-B5E0-C57662FA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EFB83-BF88-4916-8963-FBCD77BE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1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5BF1E-F2B8-49B4-8D19-3A96381D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C12-CC4E-417F-B892-990349E1704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F7E5A-040F-4F3C-A631-E4C543B0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EBE40-B290-4111-882C-77D4D485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9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C0DB-5621-4FC4-B469-54FA957F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1BDF1-3209-4102-97AE-0C7127EFB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603F5-6BEE-43CC-90C7-DF35C905B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43726-AF16-42E5-955D-E3037751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C12-CC4E-417F-B892-990349E1704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83827-7127-4C1B-8024-6BABFC72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E4432-D679-4230-9C40-3141A2B1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7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E625-545F-43FE-88F3-F27087489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6F6FC-8240-4E48-BDB1-FEE41B4F5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C17F0-52CD-4B22-A5BD-1BD0E9CE0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95BB4-73E4-4383-BE9D-EE8DB885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C12-CC4E-417F-B892-990349E1704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36163-7B50-412C-83EF-F520F290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4C6DE-3AED-4132-8F4A-97235B76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1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711CD-B54E-4FC6-89C8-11BEC854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B070C-DAEB-487A-B7C5-77CE64AB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93E4A-CFA1-457E-B823-7E144E3D9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0AC12-CC4E-417F-B892-990349E1704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6FBEB-C439-4353-9435-2C063BCF4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A6019-8789-4213-9C05-2B2747978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8D43-E877-470D-B8DD-DB6CF3339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65" y="156710"/>
            <a:ext cx="10101942" cy="50618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FF0000"/>
                </a:solidFill>
              </a:rPr>
              <a:t>Predicting the Stock Market using Regression/Classification methods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9DBA87-DDB6-4BEF-82A6-D2C014ED8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3" y="662896"/>
            <a:ext cx="11438163" cy="598283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Financial time series forecasting is one of the hardest task given that they usually follow a non-deterministic process but rather a stochastic process (mostly random).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1" u="sng" dirty="0"/>
              <a:t>Project Overview</a:t>
            </a:r>
            <a:r>
              <a:rPr lang="en-US" sz="2000" dirty="0"/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My main goal was to use different Supervised Machine Learning approaches to the price/direction of the Japanese Stock Market Index (Multi-Linear Regression Model and a Logistic Regression try and predict Model)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Various Market data time series were used as inputs to the models: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752FB5-FD91-4598-8228-1DC4917DE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968807"/>
              </p:ext>
            </p:extLst>
          </p:nvPr>
        </p:nvGraphicFramePr>
        <p:xfrm>
          <a:off x="819151" y="2770188"/>
          <a:ext cx="8243207" cy="27870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3325">
                  <a:extLst>
                    <a:ext uri="{9D8B030D-6E8A-4147-A177-3AD203B41FA5}">
                      <a16:colId xmlns:a16="http://schemas.microsoft.com/office/drawing/2014/main" val="2801727121"/>
                    </a:ext>
                  </a:extLst>
                </a:gridCol>
                <a:gridCol w="1529524">
                  <a:extLst>
                    <a:ext uri="{9D8B030D-6E8A-4147-A177-3AD203B41FA5}">
                      <a16:colId xmlns:a16="http://schemas.microsoft.com/office/drawing/2014/main" val="354617043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613835898"/>
                    </a:ext>
                  </a:extLst>
                </a:gridCol>
                <a:gridCol w="3314701">
                  <a:extLst>
                    <a:ext uri="{9D8B030D-6E8A-4147-A177-3AD203B41FA5}">
                      <a16:colId xmlns:a16="http://schemas.microsoft.com/office/drawing/2014/main" val="3999454461"/>
                    </a:ext>
                  </a:extLst>
                </a:gridCol>
              </a:tblGrid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Data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Source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Source 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Sourcing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878061"/>
                  </a:ext>
                </a:extLst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SP500 Index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Quandl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API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8313294"/>
                  </a:ext>
                </a:extLst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 Bonds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Quandl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API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2939175"/>
                  </a:ext>
                </a:extLst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EM High Yield Bond Yields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Quandl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API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1531310"/>
                  </a:ext>
                </a:extLst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Ted Spreads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Macro Trends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CSV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6506407"/>
                  </a:ext>
                </a:extLst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UST Yield Curve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Quandl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API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710665"/>
                  </a:ext>
                </a:extLst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USD/JPY FX Rate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 Louis Fed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CSV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3769342"/>
                  </a:ext>
                </a:extLst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VIX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CBOE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CSV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5890219"/>
                  </a:ext>
                </a:extLst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Nikkei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Macro Trends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CSV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813790"/>
                  </a:ext>
                </a:extLst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USD LIBOR 3M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 Louis Fed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CSV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6002431"/>
                  </a:ext>
                </a:extLst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JPY LIBOR 3M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 Louis Fed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CSV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8084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12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8D43-E877-470D-B8DD-DB6CF3339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65" y="156710"/>
            <a:ext cx="10101942" cy="50618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FF0000"/>
                </a:solidFill>
              </a:rPr>
              <a:t>Data Transformation and Data Cleaning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9DBA87-DDB6-4BEF-82A6-D2C014ED8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3" y="662896"/>
            <a:ext cx="11438163" cy="5982834"/>
          </a:xfrm>
        </p:spPr>
        <p:txBody>
          <a:bodyPr/>
          <a:lstStyle/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8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8D43-E877-470D-B8DD-DB6CF3339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65" y="156710"/>
            <a:ext cx="10101942" cy="506186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>
                <a:solidFill>
                  <a:srgbClr val="FF0000"/>
                </a:solidFill>
              </a:rPr>
              <a:t>Logistic Regression – Forecasting the probability of an Up/Down Move – All in one !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9DBA87-DDB6-4BEF-82A6-D2C014ED8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3" y="662896"/>
            <a:ext cx="11438163" cy="5982834"/>
          </a:xfrm>
        </p:spPr>
        <p:txBody>
          <a:bodyPr/>
          <a:lstStyle/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8F4937-F339-452D-B4E0-03F6F922145D}"/>
              </a:ext>
            </a:extLst>
          </p:cNvPr>
          <p:cNvSpPr/>
          <p:nvPr/>
        </p:nvSpPr>
        <p:spPr>
          <a:xfrm>
            <a:off x="84365" y="731788"/>
            <a:ext cx="1191169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first model </a:t>
            </a:r>
            <a:r>
              <a:rPr lang="en-US" sz="2000"/>
              <a:t>I experienced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i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u="sng" dirty="0"/>
              <a:t>Features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F4B430-5100-4573-83DE-74E6BDC52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288126"/>
              </p:ext>
            </p:extLst>
          </p:nvPr>
        </p:nvGraphicFramePr>
        <p:xfrm>
          <a:off x="84365" y="1711993"/>
          <a:ext cx="6245793" cy="1942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1122">
                  <a:extLst>
                    <a:ext uri="{9D8B030D-6E8A-4147-A177-3AD203B41FA5}">
                      <a16:colId xmlns:a16="http://schemas.microsoft.com/office/drawing/2014/main" val="2801727121"/>
                    </a:ext>
                  </a:extLst>
                </a:gridCol>
                <a:gridCol w="1501541">
                  <a:extLst>
                    <a:ext uri="{9D8B030D-6E8A-4147-A177-3AD203B41FA5}">
                      <a16:colId xmlns:a16="http://schemas.microsoft.com/office/drawing/2014/main" val="3546170430"/>
                    </a:ext>
                  </a:extLst>
                </a:gridCol>
                <a:gridCol w="2553130">
                  <a:extLst>
                    <a:ext uri="{9D8B030D-6E8A-4147-A177-3AD203B41FA5}">
                      <a16:colId xmlns:a16="http://schemas.microsoft.com/office/drawing/2014/main" val="613835898"/>
                    </a:ext>
                  </a:extLst>
                </a:gridCol>
              </a:tblGrid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Feature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Source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Calculation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878061"/>
                  </a:ext>
                </a:extLst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SP500 Open Price (t)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Raw Data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8313294"/>
                  </a:ext>
                </a:extLst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SP500 Close Price (t)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Raw Data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2939175"/>
                  </a:ext>
                </a:extLst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SP500_10_day_Moving_Average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Feature Engineering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10_day_Rolling_mean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1531310"/>
                  </a:ext>
                </a:extLst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SP500_10_day_Volatility_Average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Engineering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10_day_Rolling_std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6506407"/>
                  </a:ext>
                </a:extLst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SP500_10_day_Correlation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Feature Engineering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10_day_Rolling_corr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710665"/>
                  </a:ext>
                </a:extLst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Open_Price(t) - Open_Price(t-1)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Engineering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Open_Price</a:t>
                      </a:r>
                      <a:r>
                        <a:rPr lang="en-US" sz="1200" u="none" strike="noStrike" dirty="0">
                          <a:effectLst/>
                        </a:rPr>
                        <a:t>(t) - </a:t>
                      </a:r>
                      <a:r>
                        <a:rPr lang="en-US" sz="1200" u="none" strike="noStrike" dirty="0" err="1">
                          <a:effectLst/>
                        </a:rPr>
                        <a:t>Open_Price</a:t>
                      </a:r>
                      <a:r>
                        <a:rPr lang="en-US" sz="1200" u="none" strike="noStrike" dirty="0">
                          <a:effectLst/>
                        </a:rPr>
                        <a:t>(t-1)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3769342"/>
                  </a:ext>
                </a:extLst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Open_Price(t) - Close_Price(t)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Engineering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Open_Price</a:t>
                      </a:r>
                      <a:r>
                        <a:rPr lang="en-US" sz="1200" u="none" strike="noStrike" dirty="0">
                          <a:effectLst/>
                        </a:rPr>
                        <a:t>(t) - </a:t>
                      </a:r>
                      <a:r>
                        <a:rPr lang="en-US" sz="1200" u="none" strike="noStrike" dirty="0" err="1">
                          <a:effectLst/>
                        </a:rPr>
                        <a:t>Close_Price</a:t>
                      </a:r>
                      <a:r>
                        <a:rPr lang="en-US" sz="1200" u="none" strike="noStrike" dirty="0">
                          <a:effectLst/>
                        </a:rPr>
                        <a:t>(t)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5890219"/>
                  </a:ext>
                </a:extLst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 10 Year Treasury Yield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Raw Data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813790"/>
                  </a:ext>
                </a:extLst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VIX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Raw Data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6002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817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322</Words>
  <Application>Microsoft Office PowerPoint</Application>
  <PresentationFormat>Widescreen</PresentationFormat>
  <Paragraphs>110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Predicting the Stock Market using Regression/Classification methods</vt:lpstr>
      <vt:lpstr>Data Transformation and Data Cleaning </vt:lpstr>
      <vt:lpstr>Logistic Regression – Forecasting the probability of an Up/Down Move – All in one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Credit Spreads used to predict stock market routs ?</dc:title>
  <dc:creator>Benjamin AUBRY</dc:creator>
  <cp:lastModifiedBy>Benjamin AUBRY</cp:lastModifiedBy>
  <cp:revision>2</cp:revision>
  <dcterms:created xsi:type="dcterms:W3CDTF">2020-03-30T21:27:17Z</dcterms:created>
  <dcterms:modified xsi:type="dcterms:W3CDTF">2020-07-23T19:04:21Z</dcterms:modified>
</cp:coreProperties>
</file>