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6" r:id="rId5"/>
    <p:sldId id="271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A832D-5E3D-444C-A01F-54A9E6992541}" v="122" dt="2020-07-24T02:23:49.674"/>
    <p1510:client id="{C67D1AEA-47A6-4A85-874C-E195E1AA0068}" v="9" dt="2020-07-25T01:29:10.480"/>
    <p1510:client id="{FED6C4F5-8304-439D-91CC-702946B2ECD6}" v="34" dt="2020-07-24T21:09:25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AUBRY" userId="3378e7d37fbb753c" providerId="LiveId" clId="{C67D1AEA-47A6-4A85-874C-E195E1AA0068}"/>
    <pc:docChg chg="undo custSel modSld">
      <pc:chgData name="Benjamin AUBRY" userId="3378e7d37fbb753c" providerId="LiveId" clId="{C67D1AEA-47A6-4A85-874C-E195E1AA0068}" dt="2020-07-25T01:29:10.480" v="41" actId="207"/>
      <pc:docMkLst>
        <pc:docMk/>
      </pc:docMkLst>
      <pc:sldChg chg="modSp">
        <pc:chgData name="Benjamin AUBRY" userId="3378e7d37fbb753c" providerId="LiveId" clId="{C67D1AEA-47A6-4A85-874C-E195E1AA0068}" dt="2020-07-25T01:28:23.843" v="34" actId="207"/>
        <pc:sldMkLst>
          <pc:docMk/>
          <pc:sldMk cId="1795393081" sldId="258"/>
        </pc:sldMkLst>
        <pc:spChg chg="mod">
          <ac:chgData name="Benjamin AUBRY" userId="3378e7d37fbb753c" providerId="LiveId" clId="{C67D1AEA-47A6-4A85-874C-E195E1AA0068}" dt="2020-07-25T01:28:23.843" v="34" actId="207"/>
          <ac:spMkLst>
            <pc:docMk/>
            <pc:sldMk cId="1795393081" sldId="258"/>
            <ac:spMk id="3" creationId="{BA97A59D-0438-4967-9BE0-E79EBDEFE4E2}"/>
          </ac:spMkLst>
        </pc:spChg>
      </pc:sldChg>
      <pc:sldChg chg="modSp mod">
        <pc:chgData name="Benjamin AUBRY" userId="3378e7d37fbb753c" providerId="LiveId" clId="{C67D1AEA-47A6-4A85-874C-E195E1AA0068}" dt="2020-07-25T01:28:33.383" v="35" actId="207"/>
        <pc:sldMkLst>
          <pc:docMk/>
          <pc:sldMk cId="3152759760" sldId="266"/>
        </pc:sldMkLst>
        <pc:spChg chg="mod">
          <ac:chgData name="Benjamin AUBRY" userId="3378e7d37fbb753c" providerId="LiveId" clId="{C67D1AEA-47A6-4A85-874C-E195E1AA0068}" dt="2020-07-25T01:07:08.787" v="20" actId="20577"/>
          <ac:spMkLst>
            <pc:docMk/>
            <pc:sldMk cId="3152759760" sldId="266"/>
            <ac:spMk id="2" creationId="{4C0BAEDD-75B5-4664-8D67-6B18AC8773C8}"/>
          </ac:spMkLst>
        </pc:spChg>
        <pc:spChg chg="mod">
          <ac:chgData name="Benjamin AUBRY" userId="3378e7d37fbb753c" providerId="LiveId" clId="{C67D1AEA-47A6-4A85-874C-E195E1AA0068}" dt="2020-07-25T01:28:33.383" v="35" actId="207"/>
          <ac:spMkLst>
            <pc:docMk/>
            <pc:sldMk cId="3152759760" sldId="266"/>
            <ac:spMk id="3" creationId="{F9373776-0793-4E8F-8A90-8AA6FCB16820}"/>
          </ac:spMkLst>
        </pc:spChg>
      </pc:sldChg>
      <pc:sldChg chg="modSp mod">
        <pc:chgData name="Benjamin AUBRY" userId="3378e7d37fbb753c" providerId="LiveId" clId="{C67D1AEA-47A6-4A85-874C-E195E1AA0068}" dt="2020-07-25T01:28:58.530" v="39" actId="207"/>
        <pc:sldMkLst>
          <pc:docMk/>
          <pc:sldMk cId="3527227421" sldId="270"/>
        </pc:sldMkLst>
        <pc:spChg chg="mod">
          <ac:chgData name="Benjamin AUBRY" userId="3378e7d37fbb753c" providerId="LiveId" clId="{C67D1AEA-47A6-4A85-874C-E195E1AA0068}" dt="2020-07-25T01:28:58.530" v="39" actId="207"/>
          <ac:spMkLst>
            <pc:docMk/>
            <pc:sldMk cId="3527227421" sldId="270"/>
            <ac:spMk id="3" creationId="{F9373776-0793-4E8F-8A90-8AA6FCB16820}"/>
          </ac:spMkLst>
        </pc:spChg>
        <pc:spChg chg="mod">
          <ac:chgData name="Benjamin AUBRY" userId="3378e7d37fbb753c" providerId="LiveId" clId="{C67D1AEA-47A6-4A85-874C-E195E1AA0068}" dt="2020-07-25T01:09:53.420" v="32" actId="20577"/>
          <ac:spMkLst>
            <pc:docMk/>
            <pc:sldMk cId="3527227421" sldId="270"/>
            <ac:spMk id="13" creationId="{B8A2AD42-9E31-4716-9974-A678E4536246}"/>
          </ac:spMkLst>
        </pc:spChg>
        <pc:spChg chg="mod">
          <ac:chgData name="Benjamin AUBRY" userId="3378e7d37fbb753c" providerId="LiveId" clId="{C67D1AEA-47A6-4A85-874C-E195E1AA0068}" dt="2020-07-25T01:28:50.364" v="37" actId="207"/>
          <ac:spMkLst>
            <pc:docMk/>
            <pc:sldMk cId="3527227421" sldId="270"/>
            <ac:spMk id="15" creationId="{5D5A3701-BBC7-485D-BC4F-9DF688B2D880}"/>
          </ac:spMkLst>
        </pc:spChg>
      </pc:sldChg>
      <pc:sldChg chg="modSp">
        <pc:chgData name="Benjamin AUBRY" userId="3378e7d37fbb753c" providerId="LiveId" clId="{C67D1AEA-47A6-4A85-874C-E195E1AA0068}" dt="2020-07-25T01:28:40.809" v="36" actId="207"/>
        <pc:sldMkLst>
          <pc:docMk/>
          <pc:sldMk cId="3218071722" sldId="271"/>
        </pc:sldMkLst>
        <pc:spChg chg="mod">
          <ac:chgData name="Benjamin AUBRY" userId="3378e7d37fbb753c" providerId="LiveId" clId="{C67D1AEA-47A6-4A85-874C-E195E1AA0068}" dt="2020-07-25T01:28:40.809" v="36" actId="207"/>
          <ac:spMkLst>
            <pc:docMk/>
            <pc:sldMk cId="3218071722" sldId="271"/>
            <ac:spMk id="3" creationId="{F9373776-0793-4E8F-8A90-8AA6FCB16820}"/>
          </ac:spMkLst>
        </pc:spChg>
      </pc:sldChg>
      <pc:sldChg chg="modSp mod">
        <pc:chgData name="Benjamin AUBRY" userId="3378e7d37fbb753c" providerId="LiveId" clId="{C67D1AEA-47A6-4A85-874C-E195E1AA0068}" dt="2020-07-25T01:29:10.480" v="41" actId="207"/>
        <pc:sldMkLst>
          <pc:docMk/>
          <pc:sldMk cId="2972374305" sldId="272"/>
        </pc:sldMkLst>
        <pc:spChg chg="mod">
          <ac:chgData name="Benjamin AUBRY" userId="3378e7d37fbb753c" providerId="LiveId" clId="{C67D1AEA-47A6-4A85-874C-E195E1AA0068}" dt="2020-07-25T01:29:10.480" v="41" actId="207"/>
          <ac:spMkLst>
            <pc:docMk/>
            <pc:sldMk cId="2972374305" sldId="272"/>
            <ac:spMk id="3" creationId="{BA97A59D-0438-4967-9BE0-E79EBDEFE4E2}"/>
          </ac:spMkLst>
        </pc:spChg>
      </pc:sldChg>
    </pc:docChg>
  </pc:docChgLst>
  <pc:docChgLst>
    <pc:chgData name="Benjamin AUBRY" userId="3378e7d37fbb753c" providerId="LiveId" clId="{FED6C4F5-8304-439D-91CC-702946B2ECD6}"/>
    <pc:docChg chg="undo custSel addSld delSld modSld sldOrd">
      <pc:chgData name="Benjamin AUBRY" userId="3378e7d37fbb753c" providerId="LiveId" clId="{FED6C4F5-8304-439D-91CC-702946B2ECD6}" dt="2020-07-24T21:26:27.446" v="5923" actId="1076"/>
      <pc:docMkLst>
        <pc:docMk/>
      </pc:docMkLst>
      <pc:sldChg chg="delSp modSp mod">
        <pc:chgData name="Benjamin AUBRY" userId="3378e7d37fbb753c" providerId="LiveId" clId="{FED6C4F5-8304-439D-91CC-702946B2ECD6}" dt="2020-07-24T03:21:47.506" v="469" actId="207"/>
        <pc:sldMkLst>
          <pc:docMk/>
          <pc:sldMk cId="3460352096" sldId="256"/>
        </pc:sldMkLst>
        <pc:spChg chg="mod">
          <ac:chgData name="Benjamin AUBRY" userId="3378e7d37fbb753c" providerId="LiveId" clId="{FED6C4F5-8304-439D-91CC-702946B2ECD6}" dt="2020-07-24T03:21:47.506" v="469" actId="207"/>
          <ac:spMkLst>
            <pc:docMk/>
            <pc:sldMk cId="3460352096" sldId="256"/>
            <ac:spMk id="2" creationId="{32F3E5AB-0BE6-4C7C-B2A6-F7A52266A43F}"/>
          </ac:spMkLst>
        </pc:spChg>
        <pc:spChg chg="del">
          <ac:chgData name="Benjamin AUBRY" userId="3378e7d37fbb753c" providerId="LiveId" clId="{FED6C4F5-8304-439D-91CC-702946B2ECD6}" dt="2020-07-24T03:21:34.299" v="468" actId="478"/>
          <ac:spMkLst>
            <pc:docMk/>
            <pc:sldMk cId="3460352096" sldId="256"/>
            <ac:spMk id="3" creationId="{CAEA82BE-1100-421B-AFE9-3B5C64DCC9F6}"/>
          </ac:spMkLst>
        </pc:spChg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2222685479" sldId="257"/>
        </pc:sldMkLst>
      </pc:sldChg>
      <pc:sldChg chg="addSp modSp mod">
        <pc:chgData name="Benjamin AUBRY" userId="3378e7d37fbb753c" providerId="LiveId" clId="{FED6C4F5-8304-439D-91CC-702946B2ECD6}" dt="2020-07-24T21:26:27.446" v="5923" actId="1076"/>
        <pc:sldMkLst>
          <pc:docMk/>
          <pc:sldMk cId="1795393081" sldId="258"/>
        </pc:sldMkLst>
        <pc:spChg chg="mod">
          <ac:chgData name="Benjamin AUBRY" userId="3378e7d37fbb753c" providerId="LiveId" clId="{FED6C4F5-8304-439D-91CC-702946B2ECD6}" dt="2020-07-24T03:13:33.098" v="63" actId="313"/>
          <ac:spMkLst>
            <pc:docMk/>
            <pc:sldMk cId="1795393081" sldId="258"/>
            <ac:spMk id="2" creationId="{FF377C37-494D-424E-BAE3-ADCBA2DFFF61}"/>
          </ac:spMkLst>
        </pc:spChg>
        <pc:spChg chg="mod">
          <ac:chgData name="Benjamin AUBRY" userId="3378e7d37fbb753c" providerId="LiveId" clId="{FED6C4F5-8304-439D-91CC-702946B2ECD6}" dt="2020-07-24T21:26:23.081" v="5922" actId="255"/>
          <ac:spMkLst>
            <pc:docMk/>
            <pc:sldMk cId="1795393081" sldId="258"/>
            <ac:spMk id="3" creationId="{BA97A59D-0438-4967-9BE0-E79EBDEFE4E2}"/>
          </ac:spMkLst>
        </pc:spChg>
        <pc:picChg chg="add mod">
          <ac:chgData name="Benjamin AUBRY" userId="3378e7d37fbb753c" providerId="LiveId" clId="{FED6C4F5-8304-439D-91CC-702946B2ECD6}" dt="2020-07-24T21:26:27.446" v="5923" actId="1076"/>
          <ac:picMkLst>
            <pc:docMk/>
            <pc:sldMk cId="1795393081" sldId="258"/>
            <ac:picMk id="5" creationId="{EE2237B8-8810-4089-A5EA-48AEF17A8F83}"/>
          </ac:picMkLst>
        </pc:picChg>
      </pc:sldChg>
      <pc:sldChg chg="del">
        <pc:chgData name="Benjamin AUBRY" userId="3378e7d37fbb753c" providerId="LiveId" clId="{FED6C4F5-8304-439D-91CC-702946B2ECD6}" dt="2020-07-24T03:21:01.261" v="467" actId="47"/>
        <pc:sldMkLst>
          <pc:docMk/>
          <pc:sldMk cId="697487512" sldId="259"/>
        </pc:sldMkLst>
      </pc:sldChg>
      <pc:sldChg chg="addSp delSp modSp mod">
        <pc:chgData name="Benjamin AUBRY" userId="3378e7d37fbb753c" providerId="LiveId" clId="{FED6C4F5-8304-439D-91CC-702946B2ECD6}" dt="2020-07-24T03:29:36.578" v="677" actId="14100"/>
        <pc:sldMkLst>
          <pc:docMk/>
          <pc:sldMk cId="2019828978" sldId="260"/>
        </pc:sldMkLst>
        <pc:spChg chg="mod">
          <ac:chgData name="Benjamin AUBRY" userId="3378e7d37fbb753c" providerId="LiveId" clId="{FED6C4F5-8304-439D-91CC-702946B2ECD6}" dt="2020-07-24T03:20:01.691" v="460" actId="255"/>
          <ac:spMkLst>
            <pc:docMk/>
            <pc:sldMk cId="2019828978" sldId="260"/>
            <ac:spMk id="2" creationId="{77266770-9015-4827-A18A-D8006C87784B}"/>
          </ac:spMkLst>
        </pc:spChg>
        <pc:spChg chg="del mod">
          <ac:chgData name="Benjamin AUBRY" userId="3378e7d37fbb753c" providerId="LiveId" clId="{FED6C4F5-8304-439D-91CC-702946B2ECD6}" dt="2020-07-24T03:20:32.055" v="461" actId="22"/>
          <ac:spMkLst>
            <pc:docMk/>
            <pc:sldMk cId="2019828978" sldId="260"/>
            <ac:spMk id="3" creationId="{EFFB08C3-0DE1-4096-A5ED-8032E2900A7C}"/>
          </ac:spMkLst>
        </pc:spChg>
        <pc:picChg chg="del">
          <ac:chgData name="Benjamin AUBRY" userId="3378e7d37fbb753c" providerId="LiveId" clId="{FED6C4F5-8304-439D-91CC-702946B2ECD6}" dt="2020-07-24T03:19:46.327" v="456" actId="478"/>
          <ac:picMkLst>
            <pc:docMk/>
            <pc:sldMk cId="2019828978" sldId="260"/>
            <ac:picMk id="4" creationId="{7A972097-F6D4-466C-858F-1BBC23F74433}"/>
          </ac:picMkLst>
        </pc:picChg>
        <pc:picChg chg="add mod ord">
          <ac:chgData name="Benjamin AUBRY" userId="3378e7d37fbb753c" providerId="LiveId" clId="{FED6C4F5-8304-439D-91CC-702946B2ECD6}" dt="2020-07-24T03:29:36.578" v="677" actId="14100"/>
          <ac:picMkLst>
            <pc:docMk/>
            <pc:sldMk cId="2019828978" sldId="260"/>
            <ac:picMk id="6" creationId="{7938A4B7-8629-4112-97DB-46DA2FD8555C}"/>
          </ac:picMkLst>
        </pc:picChg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2677263522" sldId="261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4007801426" sldId="262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404443690" sldId="263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1254904063" sldId="264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1459129706" sldId="265"/>
        </pc:sldMkLst>
      </pc:sldChg>
      <pc:sldChg chg="addSp delSp modSp mod">
        <pc:chgData name="Benjamin AUBRY" userId="3378e7d37fbb753c" providerId="LiveId" clId="{FED6C4F5-8304-439D-91CC-702946B2ECD6}" dt="2020-07-24T20:22:38.696" v="3189" actId="14100"/>
        <pc:sldMkLst>
          <pc:docMk/>
          <pc:sldMk cId="3152759760" sldId="266"/>
        </pc:sldMkLst>
        <pc:spChg chg="mod">
          <ac:chgData name="Benjamin AUBRY" userId="3378e7d37fbb753c" providerId="LiveId" clId="{FED6C4F5-8304-439D-91CC-702946B2ECD6}" dt="2020-07-24T04:17:13.462" v="1833" actId="20577"/>
          <ac:spMkLst>
            <pc:docMk/>
            <pc:sldMk cId="3152759760" sldId="266"/>
            <ac:spMk id="2" creationId="{4C0BAEDD-75B5-4664-8D67-6B18AC8773C8}"/>
          </ac:spMkLst>
        </pc:spChg>
        <pc:spChg chg="mod">
          <ac:chgData name="Benjamin AUBRY" userId="3378e7d37fbb753c" providerId="LiveId" clId="{FED6C4F5-8304-439D-91CC-702946B2ECD6}" dt="2020-07-24T18:03:20.600" v="2179" actId="20577"/>
          <ac:spMkLst>
            <pc:docMk/>
            <pc:sldMk cId="3152759760" sldId="266"/>
            <ac:spMk id="3" creationId="{F9373776-0793-4E8F-8A90-8AA6FCB16820}"/>
          </ac:spMkLst>
        </pc:spChg>
        <pc:spChg chg="add mod">
          <ac:chgData name="Benjamin AUBRY" userId="3378e7d37fbb753c" providerId="LiveId" clId="{FED6C4F5-8304-439D-91CC-702946B2ECD6}" dt="2020-07-24T18:48:24.668" v="2533" actId="1076"/>
          <ac:spMkLst>
            <pc:docMk/>
            <pc:sldMk cId="3152759760" sldId="266"/>
            <ac:spMk id="4" creationId="{C540351B-CB3D-4DBF-9D25-8ECDB1082A2E}"/>
          </ac:spMkLst>
        </pc:spChg>
        <pc:spChg chg="add del mod">
          <ac:chgData name="Benjamin AUBRY" userId="3378e7d37fbb753c" providerId="LiveId" clId="{FED6C4F5-8304-439D-91CC-702946B2ECD6}" dt="2020-07-24T18:34:13.995" v="2295"/>
          <ac:spMkLst>
            <pc:docMk/>
            <pc:sldMk cId="3152759760" sldId="266"/>
            <ac:spMk id="5" creationId="{5BC5C608-A33D-4A07-BCC2-56E8B29FD073}"/>
          </ac:spMkLst>
        </pc:spChg>
        <pc:spChg chg="del">
          <ac:chgData name="Benjamin AUBRY" userId="3378e7d37fbb753c" providerId="LiveId" clId="{FED6C4F5-8304-439D-91CC-702946B2ECD6}" dt="2020-07-24T03:25:03.487" v="526" actId="478"/>
          <ac:spMkLst>
            <pc:docMk/>
            <pc:sldMk cId="3152759760" sldId="266"/>
            <ac:spMk id="5" creationId="{78F8A06F-C846-4811-B309-D744A442F491}"/>
          </ac:spMkLst>
        </pc:spChg>
        <pc:spChg chg="del mod">
          <ac:chgData name="Benjamin AUBRY" userId="3378e7d37fbb753c" providerId="LiveId" clId="{FED6C4F5-8304-439D-91CC-702946B2ECD6}" dt="2020-07-24T17:39:07.209" v="2121" actId="478"/>
          <ac:spMkLst>
            <pc:docMk/>
            <pc:sldMk cId="3152759760" sldId="266"/>
            <ac:spMk id="6" creationId="{2020A30A-9B34-41E1-BC16-C63E14B7465E}"/>
          </ac:spMkLst>
        </pc:spChg>
        <pc:spChg chg="add mod">
          <ac:chgData name="Benjamin AUBRY" userId="3378e7d37fbb753c" providerId="LiveId" clId="{FED6C4F5-8304-439D-91CC-702946B2ECD6}" dt="2020-07-24T20:22:38.696" v="3189" actId="14100"/>
          <ac:spMkLst>
            <pc:docMk/>
            <pc:sldMk cId="3152759760" sldId="266"/>
            <ac:spMk id="7" creationId="{04B0DE22-D164-4A6D-BEDC-D57B6C5485C9}"/>
          </ac:spMkLst>
        </pc:spChg>
        <pc:spChg chg="del mod">
          <ac:chgData name="Benjamin AUBRY" userId="3378e7d37fbb753c" providerId="LiveId" clId="{FED6C4F5-8304-439D-91CC-702946B2ECD6}" dt="2020-07-24T03:25:26.059" v="559" actId="478"/>
          <ac:spMkLst>
            <pc:docMk/>
            <pc:sldMk cId="3152759760" sldId="266"/>
            <ac:spMk id="7" creationId="{C2E4C8B5-DE8E-499C-A22D-F9D3B49F6F33}"/>
          </ac:spMkLst>
        </pc:spChg>
        <pc:spChg chg="add del mod">
          <ac:chgData name="Benjamin AUBRY" userId="3378e7d37fbb753c" providerId="LiveId" clId="{FED6C4F5-8304-439D-91CC-702946B2ECD6}" dt="2020-07-24T17:30:34.465" v="1951" actId="478"/>
          <ac:spMkLst>
            <pc:docMk/>
            <pc:sldMk cId="3152759760" sldId="266"/>
            <ac:spMk id="9" creationId="{1A29AA1D-6C05-4328-97A7-77D8E53CF0EE}"/>
          </ac:spMkLst>
        </pc:spChg>
        <pc:spChg chg="del mod">
          <ac:chgData name="Benjamin AUBRY" userId="3378e7d37fbb753c" providerId="LiveId" clId="{FED6C4F5-8304-439D-91CC-702946B2ECD6}" dt="2020-07-24T03:25:06.893" v="529" actId="478"/>
          <ac:spMkLst>
            <pc:docMk/>
            <pc:sldMk cId="3152759760" sldId="266"/>
            <ac:spMk id="9" creationId="{681F1E79-86BF-4ACD-A874-DD1C6B57A875}"/>
          </ac:spMkLst>
        </pc:spChg>
        <pc:spChg chg="add del mod">
          <ac:chgData name="Benjamin AUBRY" userId="3378e7d37fbb753c" providerId="LiveId" clId="{FED6C4F5-8304-439D-91CC-702946B2ECD6}" dt="2020-07-24T17:30:47.227" v="1954" actId="478"/>
          <ac:spMkLst>
            <pc:docMk/>
            <pc:sldMk cId="3152759760" sldId="266"/>
            <ac:spMk id="10" creationId="{568AC912-0023-49A1-BE7C-1196A9CB1978}"/>
          </ac:spMkLst>
        </pc:spChg>
        <pc:spChg chg="del">
          <ac:chgData name="Benjamin AUBRY" userId="3378e7d37fbb753c" providerId="LiveId" clId="{FED6C4F5-8304-439D-91CC-702946B2ECD6}" dt="2020-07-24T03:48:55.342" v="1302" actId="478"/>
          <ac:spMkLst>
            <pc:docMk/>
            <pc:sldMk cId="3152759760" sldId="266"/>
            <ac:spMk id="16" creationId="{8F8E062A-A0E6-4410-83DA-A58CB8A2C8E5}"/>
          </ac:spMkLst>
        </pc:spChg>
        <pc:graphicFrameChg chg="add del mod modGraphic">
          <ac:chgData name="Benjamin AUBRY" userId="3378e7d37fbb753c" providerId="LiveId" clId="{FED6C4F5-8304-439D-91CC-702946B2ECD6}" dt="2020-07-24T03:44:29.829" v="1182" actId="478"/>
          <ac:graphicFrameMkLst>
            <pc:docMk/>
            <pc:sldMk cId="3152759760" sldId="266"/>
            <ac:graphicFrameMk id="8" creationId="{D20392EB-A839-4206-9A65-22426D43B124}"/>
          </ac:graphicFrameMkLst>
        </pc:graphicFrameChg>
        <pc:picChg chg="del">
          <ac:chgData name="Benjamin AUBRY" userId="3378e7d37fbb753c" providerId="LiveId" clId="{FED6C4F5-8304-439D-91CC-702946B2ECD6}" dt="2020-07-24T03:25:05.211" v="527" actId="478"/>
          <ac:picMkLst>
            <pc:docMk/>
            <pc:sldMk cId="3152759760" sldId="266"/>
            <ac:picMk id="4" creationId="{FE8AF4D8-696F-4851-90E5-EE5AEE1FC51F}"/>
          </ac:picMkLst>
        </pc:picChg>
        <pc:picChg chg="del">
          <ac:chgData name="Benjamin AUBRY" userId="3378e7d37fbb753c" providerId="LiveId" clId="{FED6C4F5-8304-439D-91CC-702946B2ECD6}" dt="2020-07-24T03:24:51.729" v="523" actId="478"/>
          <ac:picMkLst>
            <pc:docMk/>
            <pc:sldMk cId="3152759760" sldId="266"/>
            <ac:picMk id="11" creationId="{58F20622-CC5D-4259-A437-20BE52792CF7}"/>
          </ac:picMkLst>
        </pc:picChg>
        <pc:picChg chg="add del mod">
          <ac:chgData name="Benjamin AUBRY" userId="3378e7d37fbb753c" providerId="LiveId" clId="{FED6C4F5-8304-439D-91CC-702946B2ECD6}" dt="2020-07-24T17:39:03.017" v="2119" actId="478"/>
          <ac:picMkLst>
            <pc:docMk/>
            <pc:sldMk cId="3152759760" sldId="266"/>
            <ac:picMk id="12" creationId="{81198145-7DF1-420D-9878-4B4E45C7CC52}"/>
          </ac:picMkLst>
        </pc:picChg>
        <pc:picChg chg="del">
          <ac:chgData name="Benjamin AUBRY" userId="3378e7d37fbb753c" providerId="LiveId" clId="{FED6C4F5-8304-439D-91CC-702946B2ECD6}" dt="2020-07-24T03:24:53.595" v="524" actId="478"/>
          <ac:picMkLst>
            <pc:docMk/>
            <pc:sldMk cId="3152759760" sldId="266"/>
            <ac:picMk id="14" creationId="{C9C26749-3400-4EB2-BBE5-3A75DB12A40C}"/>
          </ac:picMkLst>
        </pc:picChg>
        <pc:picChg chg="del mod">
          <ac:chgData name="Benjamin AUBRY" userId="3378e7d37fbb753c" providerId="LiveId" clId="{FED6C4F5-8304-439D-91CC-702946B2ECD6}" dt="2020-07-24T03:53:03.370" v="1311" actId="478"/>
          <ac:picMkLst>
            <pc:docMk/>
            <pc:sldMk cId="3152759760" sldId="266"/>
            <ac:picMk id="15" creationId="{AE74CA69-870A-4D04-A871-11E9BE0EE60F}"/>
          </ac:picMkLst>
        </pc:picChg>
        <pc:picChg chg="add del mod">
          <ac:chgData name="Benjamin AUBRY" userId="3378e7d37fbb753c" providerId="LiveId" clId="{FED6C4F5-8304-439D-91CC-702946B2ECD6}" dt="2020-07-24T17:39:05.177" v="2120" actId="478"/>
          <ac:picMkLst>
            <pc:docMk/>
            <pc:sldMk cId="3152759760" sldId="266"/>
            <ac:picMk id="18" creationId="{6C1ECC8C-F139-456A-B3C9-72518CF70EF4}"/>
          </ac:picMkLst>
        </pc:picChg>
        <pc:picChg chg="add mod">
          <ac:chgData name="Benjamin AUBRY" userId="3378e7d37fbb753c" providerId="LiveId" clId="{FED6C4F5-8304-439D-91CC-702946B2ECD6}" dt="2020-07-24T17:39:14.809" v="2136" actId="1036"/>
          <ac:picMkLst>
            <pc:docMk/>
            <pc:sldMk cId="3152759760" sldId="266"/>
            <ac:picMk id="20" creationId="{71535930-6D9C-46F8-9C1C-5B38D9B74D18}"/>
          </ac:picMkLst>
        </pc:picChg>
        <pc:picChg chg="add del mod">
          <ac:chgData name="Benjamin AUBRY" userId="3378e7d37fbb753c" providerId="LiveId" clId="{FED6C4F5-8304-439D-91CC-702946B2ECD6}" dt="2020-07-24T03:53:21.836" v="1314" actId="478"/>
          <ac:picMkLst>
            <pc:docMk/>
            <pc:sldMk cId="3152759760" sldId="266"/>
            <ac:picMk id="22" creationId="{E7F3EC74-9DC9-4E45-BC7F-16C5A11CFB37}"/>
          </ac:picMkLst>
        </pc:picChg>
        <pc:picChg chg="add del mod">
          <ac:chgData name="Benjamin AUBRY" userId="3378e7d37fbb753c" providerId="LiveId" clId="{FED6C4F5-8304-439D-91CC-702946B2ECD6}" dt="2020-07-24T19:51:20.575" v="3081" actId="478"/>
          <ac:picMkLst>
            <pc:docMk/>
            <pc:sldMk cId="3152759760" sldId="266"/>
            <ac:picMk id="24" creationId="{3579F597-02C8-4EFA-BE97-0F669A727F21}"/>
          </ac:picMkLst>
        </pc:picChg>
        <pc:picChg chg="add del">
          <ac:chgData name="Benjamin AUBRY" userId="3378e7d37fbb753c" providerId="LiveId" clId="{FED6C4F5-8304-439D-91CC-702946B2ECD6}" dt="2020-07-24T04:01:32.109" v="1319" actId="22"/>
          <ac:picMkLst>
            <pc:docMk/>
            <pc:sldMk cId="3152759760" sldId="266"/>
            <ac:picMk id="26" creationId="{8CBAD066-41B9-42A4-B8D7-DD6733AC5802}"/>
          </ac:picMkLst>
        </pc:picChg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1535385619" sldId="267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3604890769" sldId="268"/>
        </pc:sldMkLst>
      </pc:sldChg>
      <pc:sldChg chg="del">
        <pc:chgData name="Benjamin AUBRY" userId="3378e7d37fbb753c" providerId="LiveId" clId="{FED6C4F5-8304-439D-91CC-702946B2ECD6}" dt="2020-07-24T04:01:38.144" v="1321" actId="47"/>
        <pc:sldMkLst>
          <pc:docMk/>
          <pc:sldMk cId="1481805281" sldId="269"/>
        </pc:sldMkLst>
      </pc:sldChg>
      <pc:sldChg chg="addSp delSp modSp add mod">
        <pc:chgData name="Benjamin AUBRY" userId="3378e7d37fbb753c" providerId="LiveId" clId="{FED6C4F5-8304-439D-91CC-702946B2ECD6}" dt="2020-07-24T21:20:41.689" v="5157" actId="20577"/>
        <pc:sldMkLst>
          <pc:docMk/>
          <pc:sldMk cId="3527227421" sldId="270"/>
        </pc:sldMkLst>
        <pc:spChg chg="mod">
          <ac:chgData name="Benjamin AUBRY" userId="3378e7d37fbb753c" providerId="LiveId" clId="{FED6C4F5-8304-439D-91CC-702946B2ECD6}" dt="2020-07-24T17:26:40.744" v="1889" actId="20577"/>
          <ac:spMkLst>
            <pc:docMk/>
            <pc:sldMk cId="3527227421" sldId="270"/>
            <ac:spMk id="2" creationId="{4C0BAEDD-75B5-4664-8D67-6B18AC8773C8}"/>
          </ac:spMkLst>
        </pc:spChg>
        <pc:spChg chg="mod">
          <ac:chgData name="Benjamin AUBRY" userId="3378e7d37fbb753c" providerId="LiveId" clId="{FED6C4F5-8304-439D-91CC-702946B2ECD6}" dt="2020-07-24T20:57:26.645" v="3696"/>
          <ac:spMkLst>
            <pc:docMk/>
            <pc:sldMk cId="3527227421" sldId="270"/>
            <ac:spMk id="3" creationId="{F9373776-0793-4E8F-8A90-8AA6FCB16820}"/>
          </ac:spMkLst>
        </pc:spChg>
        <pc:spChg chg="add del mod">
          <ac:chgData name="Benjamin AUBRY" userId="3378e7d37fbb753c" providerId="LiveId" clId="{FED6C4F5-8304-439D-91CC-702946B2ECD6}" dt="2020-07-24T20:32:32.322" v="3446"/>
          <ac:spMkLst>
            <pc:docMk/>
            <pc:sldMk cId="3527227421" sldId="270"/>
            <ac:spMk id="5" creationId="{FD05A975-6929-4093-BA9E-FCC12364EB0C}"/>
          </ac:spMkLst>
        </pc:spChg>
        <pc:spChg chg="del mod">
          <ac:chgData name="Benjamin AUBRY" userId="3378e7d37fbb753c" providerId="LiveId" clId="{FED6C4F5-8304-439D-91CC-702946B2ECD6}" dt="2020-07-24T04:07:49.670" v="1429"/>
          <ac:spMkLst>
            <pc:docMk/>
            <pc:sldMk cId="3527227421" sldId="270"/>
            <ac:spMk id="6" creationId="{2020A30A-9B34-41E1-BC16-C63E14B7465E}"/>
          </ac:spMkLst>
        </pc:spChg>
        <pc:spChg chg="add mod">
          <ac:chgData name="Benjamin AUBRY" userId="3378e7d37fbb753c" providerId="LiveId" clId="{FED6C4F5-8304-439D-91CC-702946B2ECD6}" dt="2020-07-24T21:20:41.689" v="5157" actId="20577"/>
          <ac:spMkLst>
            <pc:docMk/>
            <pc:sldMk cId="3527227421" sldId="270"/>
            <ac:spMk id="13" creationId="{B8A2AD42-9E31-4716-9974-A678E4536246}"/>
          </ac:spMkLst>
        </pc:spChg>
        <pc:spChg chg="add mod">
          <ac:chgData name="Benjamin AUBRY" userId="3378e7d37fbb753c" providerId="LiveId" clId="{FED6C4F5-8304-439D-91CC-702946B2ECD6}" dt="2020-07-24T21:00:09.704" v="3981" actId="1076"/>
          <ac:spMkLst>
            <pc:docMk/>
            <pc:sldMk cId="3527227421" sldId="270"/>
            <ac:spMk id="15" creationId="{5D5A3701-BBC7-485D-BC4F-9DF688B2D880}"/>
          </ac:spMkLst>
        </pc:spChg>
        <pc:picChg chg="add mod">
          <ac:chgData name="Benjamin AUBRY" userId="3378e7d37fbb753c" providerId="LiveId" clId="{FED6C4F5-8304-439D-91CC-702946B2ECD6}" dt="2020-07-24T04:10:57.535" v="1593" actId="14100"/>
          <ac:picMkLst>
            <pc:docMk/>
            <pc:sldMk cId="3527227421" sldId="270"/>
            <ac:picMk id="4" creationId="{76A6760B-90B0-4075-92AA-C6E5DB69E0AD}"/>
          </ac:picMkLst>
        </pc:picChg>
        <pc:picChg chg="add mod">
          <ac:chgData name="Benjamin AUBRY" userId="3378e7d37fbb753c" providerId="LiveId" clId="{FED6C4F5-8304-439D-91CC-702946B2ECD6}" dt="2020-07-24T20:53:33.482" v="3468" actId="14100"/>
          <ac:picMkLst>
            <pc:docMk/>
            <pc:sldMk cId="3527227421" sldId="270"/>
            <ac:picMk id="7" creationId="{57856F3C-D390-4E0D-B885-AC7C59766801}"/>
          </ac:picMkLst>
        </pc:picChg>
        <pc:picChg chg="add del mod">
          <ac:chgData name="Benjamin AUBRY" userId="3378e7d37fbb753c" providerId="LiveId" clId="{FED6C4F5-8304-439D-91CC-702946B2ECD6}" dt="2020-07-24T20:32:32.318" v="3444" actId="478"/>
          <ac:picMkLst>
            <pc:docMk/>
            <pc:sldMk cId="3527227421" sldId="270"/>
            <ac:picMk id="8" creationId="{6AD39632-B931-4CF8-A5B6-F9734B3D0306}"/>
          </ac:picMkLst>
        </pc:picChg>
        <pc:picChg chg="add mod">
          <ac:chgData name="Benjamin AUBRY" userId="3378e7d37fbb753c" providerId="LiveId" clId="{FED6C4F5-8304-439D-91CC-702946B2ECD6}" dt="2020-07-24T20:53:25.769" v="3464" actId="14100"/>
          <ac:picMkLst>
            <pc:docMk/>
            <pc:sldMk cId="3527227421" sldId="270"/>
            <ac:picMk id="10" creationId="{B38C006F-E9C0-4306-B266-A8FD4DDAC241}"/>
          </ac:picMkLst>
        </pc:picChg>
        <pc:picChg chg="add del mod">
          <ac:chgData name="Benjamin AUBRY" userId="3378e7d37fbb753c" providerId="LiveId" clId="{FED6C4F5-8304-439D-91CC-702946B2ECD6}" dt="2020-07-24T20:32:34.059" v="3447" actId="478"/>
          <ac:picMkLst>
            <pc:docMk/>
            <pc:sldMk cId="3527227421" sldId="270"/>
            <ac:picMk id="11" creationId="{4F34C1B7-F0A6-439C-91F2-34A1FA1CEBCD}"/>
          </ac:picMkLst>
        </pc:picChg>
        <pc:picChg chg="del">
          <ac:chgData name="Benjamin AUBRY" userId="3378e7d37fbb753c" providerId="LiveId" clId="{FED6C4F5-8304-439D-91CC-702946B2ECD6}" dt="2020-07-24T04:06:32.424" v="1406" actId="478"/>
          <ac:picMkLst>
            <pc:docMk/>
            <pc:sldMk cId="3527227421" sldId="270"/>
            <ac:picMk id="12" creationId="{81198145-7DF1-420D-9878-4B4E45C7CC52}"/>
          </ac:picMkLst>
        </pc:picChg>
        <pc:picChg chg="add mod">
          <ac:chgData name="Benjamin AUBRY" userId="3378e7d37fbb753c" providerId="LiveId" clId="{FED6C4F5-8304-439D-91CC-702946B2ECD6}" dt="2020-07-24T21:08:33.953" v="4141" actId="14100"/>
          <ac:picMkLst>
            <pc:docMk/>
            <pc:sldMk cId="3527227421" sldId="270"/>
            <ac:picMk id="17" creationId="{A7EFE361-8FAD-4DDD-B4A1-876B3F212C94}"/>
          </ac:picMkLst>
        </pc:picChg>
        <pc:picChg chg="del">
          <ac:chgData name="Benjamin AUBRY" userId="3378e7d37fbb753c" providerId="LiveId" clId="{FED6C4F5-8304-439D-91CC-702946B2ECD6}" dt="2020-07-24T04:06:34.412" v="1407" actId="478"/>
          <ac:picMkLst>
            <pc:docMk/>
            <pc:sldMk cId="3527227421" sldId="270"/>
            <ac:picMk id="18" creationId="{6C1ECC8C-F139-456A-B3C9-72518CF70EF4}"/>
          </ac:picMkLst>
        </pc:picChg>
        <pc:picChg chg="del">
          <ac:chgData name="Benjamin AUBRY" userId="3378e7d37fbb753c" providerId="LiveId" clId="{FED6C4F5-8304-439D-91CC-702946B2ECD6}" dt="2020-07-24T04:06:29.739" v="1404" actId="478"/>
          <ac:picMkLst>
            <pc:docMk/>
            <pc:sldMk cId="3527227421" sldId="270"/>
            <ac:picMk id="20" creationId="{71535930-6D9C-46F8-9C1C-5B38D9B74D18}"/>
          </ac:picMkLst>
        </pc:picChg>
        <pc:picChg chg="del">
          <ac:chgData name="Benjamin AUBRY" userId="3378e7d37fbb753c" providerId="LiveId" clId="{FED6C4F5-8304-439D-91CC-702946B2ECD6}" dt="2020-07-24T04:06:30.409" v="1405" actId="478"/>
          <ac:picMkLst>
            <pc:docMk/>
            <pc:sldMk cId="3527227421" sldId="270"/>
            <ac:picMk id="24" creationId="{3579F597-02C8-4EFA-BE97-0F669A727F21}"/>
          </ac:picMkLst>
        </pc:picChg>
      </pc:sldChg>
      <pc:sldChg chg="addSp delSp modSp add mod ord">
        <pc:chgData name="Benjamin AUBRY" userId="3378e7d37fbb753c" providerId="LiveId" clId="{FED6C4F5-8304-439D-91CC-702946B2ECD6}" dt="2020-07-24T21:20:33.704" v="5156" actId="20577"/>
        <pc:sldMkLst>
          <pc:docMk/>
          <pc:sldMk cId="3218071722" sldId="271"/>
        </pc:sldMkLst>
        <pc:spChg chg="mod">
          <ac:chgData name="Benjamin AUBRY" userId="3378e7d37fbb753c" providerId="LiveId" clId="{FED6C4F5-8304-439D-91CC-702946B2ECD6}" dt="2020-07-24T19:41:26.224" v="3076" actId="20577"/>
          <ac:spMkLst>
            <pc:docMk/>
            <pc:sldMk cId="3218071722" sldId="271"/>
            <ac:spMk id="2" creationId="{4C0BAEDD-75B5-4664-8D67-6B18AC8773C8}"/>
          </ac:spMkLst>
        </pc:spChg>
        <pc:spChg chg="mod">
          <ac:chgData name="Benjamin AUBRY" userId="3378e7d37fbb753c" providerId="LiveId" clId="{FED6C4F5-8304-439D-91CC-702946B2ECD6}" dt="2020-07-24T19:22:25.313" v="2934" actId="14100"/>
          <ac:spMkLst>
            <pc:docMk/>
            <pc:sldMk cId="3218071722" sldId="271"/>
            <ac:spMk id="3" creationId="{F9373776-0793-4E8F-8A90-8AA6FCB16820}"/>
          </ac:spMkLst>
        </pc:spChg>
        <pc:spChg chg="del">
          <ac:chgData name="Benjamin AUBRY" userId="3378e7d37fbb753c" providerId="LiveId" clId="{FED6C4F5-8304-439D-91CC-702946B2ECD6}" dt="2020-07-24T19:23:34.757" v="2935" actId="478"/>
          <ac:spMkLst>
            <pc:docMk/>
            <pc:sldMk cId="3218071722" sldId="271"/>
            <ac:spMk id="4" creationId="{C540351B-CB3D-4DBF-9D25-8ECDB1082A2E}"/>
          </ac:spMkLst>
        </pc:spChg>
        <pc:spChg chg="del">
          <ac:chgData name="Benjamin AUBRY" userId="3378e7d37fbb753c" providerId="LiveId" clId="{FED6C4F5-8304-439D-91CC-702946B2ECD6}" dt="2020-07-24T19:36:48.704" v="2941" actId="478"/>
          <ac:spMkLst>
            <pc:docMk/>
            <pc:sldMk cId="3218071722" sldId="271"/>
            <ac:spMk id="7" creationId="{04B0DE22-D164-4A6D-BEDC-D57B6C5485C9}"/>
          </ac:spMkLst>
        </pc:spChg>
        <pc:spChg chg="add mod">
          <ac:chgData name="Benjamin AUBRY" userId="3378e7d37fbb753c" providerId="LiveId" clId="{FED6C4F5-8304-439D-91CC-702946B2ECD6}" dt="2020-07-24T21:18:15.385" v="4873" actId="14100"/>
          <ac:spMkLst>
            <pc:docMk/>
            <pc:sldMk cId="3218071722" sldId="271"/>
            <ac:spMk id="8" creationId="{4CC2CC1E-EDBF-4DAB-8DD9-F54C7DDECA7B}"/>
          </ac:spMkLst>
        </pc:spChg>
        <pc:spChg chg="add mod">
          <ac:chgData name="Benjamin AUBRY" userId="3378e7d37fbb753c" providerId="LiveId" clId="{FED6C4F5-8304-439D-91CC-702946B2ECD6}" dt="2020-07-24T21:20:33.704" v="5156" actId="20577"/>
          <ac:spMkLst>
            <pc:docMk/>
            <pc:sldMk cId="3218071722" sldId="271"/>
            <ac:spMk id="12" creationId="{70004ABC-D532-4E71-BE0E-D03BE9F64C7D}"/>
          </ac:spMkLst>
        </pc:spChg>
        <pc:picChg chg="add mod">
          <ac:chgData name="Benjamin AUBRY" userId="3378e7d37fbb753c" providerId="LiveId" clId="{FED6C4F5-8304-439D-91CC-702946B2ECD6}" dt="2020-07-24T19:36:46.856" v="2940" actId="1076"/>
          <ac:picMkLst>
            <pc:docMk/>
            <pc:sldMk cId="3218071722" sldId="271"/>
            <ac:picMk id="6" creationId="{40647388-A337-47CC-B82B-9E51F133C3ED}"/>
          </ac:picMkLst>
        </pc:picChg>
        <pc:picChg chg="add mod">
          <ac:chgData name="Benjamin AUBRY" userId="3378e7d37fbb753c" providerId="LiveId" clId="{FED6C4F5-8304-439D-91CC-702946B2ECD6}" dt="2020-07-24T19:49:45.655" v="3079" actId="1076"/>
          <ac:picMkLst>
            <pc:docMk/>
            <pc:sldMk cId="3218071722" sldId="271"/>
            <ac:picMk id="11" creationId="{26CA4E92-50D7-49B4-9594-A6ECF7BE335B}"/>
          </ac:picMkLst>
        </pc:picChg>
        <pc:picChg chg="del">
          <ac:chgData name="Benjamin AUBRY" userId="3378e7d37fbb753c" providerId="LiveId" clId="{FED6C4F5-8304-439D-91CC-702946B2ECD6}" dt="2020-07-24T19:36:37.333" v="2936" actId="478"/>
          <ac:picMkLst>
            <pc:docMk/>
            <pc:sldMk cId="3218071722" sldId="271"/>
            <ac:picMk id="20" creationId="{71535930-6D9C-46F8-9C1C-5B38D9B74D18}"/>
          </ac:picMkLst>
        </pc:picChg>
        <pc:picChg chg="del">
          <ac:chgData name="Benjamin AUBRY" userId="3378e7d37fbb753c" providerId="LiveId" clId="{FED6C4F5-8304-439D-91CC-702946B2ECD6}" dt="2020-07-24T19:47:42.771" v="3077" actId="478"/>
          <ac:picMkLst>
            <pc:docMk/>
            <pc:sldMk cId="3218071722" sldId="271"/>
            <ac:picMk id="24" creationId="{3579F597-02C8-4EFA-BE97-0F669A727F21}"/>
          </ac:picMkLst>
        </pc:picChg>
      </pc:sldChg>
      <pc:sldChg chg="delSp modSp add mod">
        <pc:chgData name="Benjamin AUBRY" userId="3378e7d37fbb753c" providerId="LiveId" clId="{FED6C4F5-8304-439D-91CC-702946B2ECD6}" dt="2020-07-24T21:26:04.402" v="5919" actId="20577"/>
        <pc:sldMkLst>
          <pc:docMk/>
          <pc:sldMk cId="2972374305" sldId="272"/>
        </pc:sldMkLst>
        <pc:spChg chg="mod">
          <ac:chgData name="Benjamin AUBRY" userId="3378e7d37fbb753c" providerId="LiveId" clId="{FED6C4F5-8304-439D-91CC-702946B2ECD6}" dt="2020-07-24T21:15:14.187" v="4825" actId="313"/>
          <ac:spMkLst>
            <pc:docMk/>
            <pc:sldMk cId="2972374305" sldId="272"/>
            <ac:spMk id="2" creationId="{FF377C37-494D-424E-BAE3-ADCBA2DFFF61}"/>
          </ac:spMkLst>
        </pc:spChg>
        <pc:spChg chg="mod">
          <ac:chgData name="Benjamin AUBRY" userId="3378e7d37fbb753c" providerId="LiveId" clId="{FED6C4F5-8304-439D-91CC-702946B2ECD6}" dt="2020-07-24T21:26:04.402" v="5919" actId="20577"/>
          <ac:spMkLst>
            <pc:docMk/>
            <pc:sldMk cId="2972374305" sldId="272"/>
            <ac:spMk id="3" creationId="{BA97A59D-0438-4967-9BE0-E79EBDEFE4E2}"/>
          </ac:spMkLst>
        </pc:spChg>
        <pc:picChg chg="del">
          <ac:chgData name="Benjamin AUBRY" userId="3378e7d37fbb753c" providerId="LiveId" clId="{FED6C4F5-8304-439D-91CC-702946B2ECD6}" dt="2020-07-24T21:14:41.692" v="4791" actId="478"/>
          <ac:picMkLst>
            <pc:docMk/>
            <pc:sldMk cId="2972374305" sldId="272"/>
            <ac:picMk id="5" creationId="{EE2237B8-8810-4089-A5EA-48AEF17A8F83}"/>
          </ac:picMkLst>
        </pc:picChg>
      </pc:sldChg>
      <pc:sldChg chg="add del">
        <pc:chgData name="Benjamin AUBRY" userId="3378e7d37fbb753c" providerId="LiveId" clId="{FED6C4F5-8304-439D-91CC-702946B2ECD6}" dt="2020-07-24T21:09:20.907" v="4143" actId="47"/>
        <pc:sldMkLst>
          <pc:docMk/>
          <pc:sldMk cId="3164171549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43000">
              <a:schemeClr val="tx1">
                <a:lumMod val="50000"/>
              </a:schemeClr>
            </a:gs>
            <a:gs pos="88000">
              <a:schemeClr val="bg1">
                <a:lumMod val="65000"/>
                <a:lumOff val="3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525" y="69623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Using a Machine learning classification method to predict the direction of the Nikkei (Japanese stock market index)</a:t>
            </a:r>
          </a:p>
        </p:txBody>
      </p:sp>
    </p:spTree>
    <p:extLst>
      <p:ext uri="{BB962C8B-B14F-4D97-AF65-F5344CB8AC3E}">
        <p14:creationId xmlns:p14="http://schemas.microsoft.com/office/powerpoint/2010/main" val="34603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7C37-494D-424E-BAE3-ADCBA2DF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199445"/>
          </a:xfrm>
        </p:spPr>
        <p:txBody>
          <a:bodyPr/>
          <a:lstStyle/>
          <a:p>
            <a:pPr algn="ctr"/>
            <a:r>
              <a:rPr lang="en-US" b="1" dirty="0"/>
              <a:t>A look at the Japanese stock 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A59D-0438-4967-9BE0-E79EBDEF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7491"/>
            <a:ext cx="10017819" cy="299387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Financial time series forecasting is one of the hardest task given that they usually follow a non-deterministic process but rather a stochastic process (mostly random).</a:t>
            </a:r>
          </a:p>
          <a:p>
            <a:r>
              <a:rPr lang="en-US" b="1" u="sng" dirty="0"/>
              <a:t>Project Overview</a:t>
            </a:r>
            <a:endParaRPr lang="en-US" dirty="0"/>
          </a:p>
          <a:p>
            <a:pPr lvl="1"/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My main goal was to use a Supervised Machine Learning approach to try to predict the direction of the Japanese Stock Market Index (Logistic Regression)</a:t>
            </a:r>
          </a:p>
          <a:p>
            <a:pPr lvl="1"/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Focus was on classification models</a:t>
            </a:r>
          </a:p>
          <a:p>
            <a:pPr lvl="1"/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Various market data type was used for the analysis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237B8-8810-4089-A5EA-48AEF17A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25" y="4085724"/>
            <a:ext cx="9075571" cy="21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770-9015-4827-A18A-D8006C87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757"/>
            <a:ext cx="9905998" cy="386694"/>
          </a:xfrm>
        </p:spPr>
        <p:txBody>
          <a:bodyPr>
            <a:noAutofit/>
          </a:bodyPr>
          <a:lstStyle/>
          <a:p>
            <a:r>
              <a:rPr lang="en-US" sz="2600" dirty="0"/>
              <a:t>DATA PIPELINE/FEATURE ENGINEERING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38A4B7-8629-4112-97DB-46DA2FD8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189" y="762000"/>
            <a:ext cx="10852986" cy="5838825"/>
          </a:xfrm>
        </p:spPr>
      </p:pic>
    </p:spTree>
    <p:extLst>
      <p:ext uri="{BB962C8B-B14F-4D97-AF65-F5344CB8AC3E}">
        <p14:creationId xmlns:p14="http://schemas.microsoft.com/office/powerpoint/2010/main" val="201982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498611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LogiSTIC REGRESSION – feeding all data (Raw + ENGINEERED)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49"/>
            <a:ext cx="9905999" cy="2279692"/>
          </a:xfrm>
        </p:spPr>
        <p:txBody>
          <a:bodyPr>
            <a:normAutofit fontScale="77500" lnSpcReduction="20000"/>
          </a:bodyPr>
          <a:lstStyle/>
          <a:p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Using all previous features to predict (raw data + feature engineering)</a:t>
            </a:r>
          </a:p>
          <a:p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Defined a simple trend-following trading strategy such as buy the market (the next day’s open) if today’s close is higher than yesterday’s close. </a:t>
            </a:r>
          </a:p>
          <a:p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The assumption behind this strategy is that the market trend will continue</a:t>
            </a:r>
          </a:p>
          <a:p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We define the signal (dependent variable) as y(t)  = 1 if today’s close &gt; yesterday’s close or -1 (if less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Training/Testing data sets have about 3400/850 data points each respectively (75/25 distribution)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535930-6D9C-46F8-9C1C-5B38D9B7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2" y="3279693"/>
            <a:ext cx="4405904" cy="16433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79F597-02C8-4EFA-BE97-0F669A72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02" y="3312041"/>
            <a:ext cx="3790448" cy="1610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0351B-CB3D-4DBF-9D25-8ECDB1082A2E}"/>
              </a:ext>
            </a:extLst>
          </p:cNvPr>
          <p:cNvSpPr txBox="1"/>
          <p:nvPr/>
        </p:nvSpPr>
        <p:spPr>
          <a:xfrm>
            <a:off x="5738654" y="5070204"/>
            <a:ext cx="2815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95000"/>
                  </a:schemeClr>
                </a:solidFill>
              </a:rPr>
              <a:t>Best Features Coefficients: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SP500 Returns: </a:t>
            </a:r>
            <a:r>
              <a:rPr lang="en-US" sz="1500" dirty="0"/>
              <a:t>0.785</a:t>
            </a:r>
          </a:p>
          <a:p>
            <a:r>
              <a:rPr lang="en-US" sz="1500" dirty="0"/>
              <a:t>• USDJPY: 0.121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VIX 21day MA: </a:t>
            </a:r>
            <a:r>
              <a:rPr lang="en-US" sz="1500" dirty="0"/>
              <a:t>0.0585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0DE22-D164-4A6D-BEDC-D57B6C5485C9}"/>
              </a:ext>
            </a:extLst>
          </p:cNvPr>
          <p:cNvSpPr txBox="1"/>
          <p:nvPr/>
        </p:nvSpPr>
        <p:spPr>
          <a:xfrm>
            <a:off x="637264" y="5037856"/>
            <a:ext cx="42716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95000"/>
                  </a:schemeClr>
                </a:solidFill>
              </a:rPr>
              <a:t>Confusion Matrix Results: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Overall, the model predicts the long/short classes with an accuracy of 59%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Buy trading signals account for 77% of the correct signals predicted</a:t>
            </a:r>
          </a:p>
          <a:p>
            <a:r>
              <a:rPr lang="en-US" sz="1500" dirty="0"/>
              <a:t>• Low performance of Sell signals relative to Buy signals with a high score on the False Negative side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5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4986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600" dirty="0"/>
              <a:t>LogiSTIC REGRESSION – Best selected features FROM PREVIOUS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48"/>
            <a:ext cx="9905999" cy="2002431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Building on the previous model, decided to model the signal as a function of the below 3 variables:</a:t>
            </a:r>
          </a:p>
          <a:p>
            <a:pPr lvl="1"/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SP500 Returns</a:t>
            </a:r>
          </a:p>
          <a:p>
            <a:pPr lvl="1"/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USDJPY FX Rate</a:t>
            </a:r>
          </a:p>
          <a:p>
            <a:pPr lvl="1"/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VIX 21day Moving Average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	</a:t>
            </a: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47388-A337-47CC-B82B-9E51F133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9" y="2887579"/>
            <a:ext cx="4702092" cy="1796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2CC1E-EDBF-4DAB-8DD9-F54C7DDECA7B}"/>
              </a:ext>
            </a:extLst>
          </p:cNvPr>
          <p:cNvSpPr txBox="1"/>
          <p:nvPr/>
        </p:nvSpPr>
        <p:spPr>
          <a:xfrm>
            <a:off x="456449" y="4781181"/>
            <a:ext cx="4019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95000"/>
                  </a:schemeClr>
                </a:solidFill>
              </a:rPr>
              <a:t>Confusion Matrix Results: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Overall, the accuracy is the same as the previous model (the one with all the data)</a:t>
            </a:r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Higher True Positives but also higher False Negatives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A4E92-50D7-49B4-9594-A6ECF7BE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876" y="2887579"/>
            <a:ext cx="5067300" cy="156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004ABC-D532-4E71-BE0E-D03BE9F64C7D}"/>
              </a:ext>
            </a:extLst>
          </p:cNvPr>
          <p:cNvSpPr txBox="1"/>
          <p:nvPr/>
        </p:nvSpPr>
        <p:spPr>
          <a:xfrm>
            <a:off x="5461586" y="4781181"/>
            <a:ext cx="4019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Adding more data to the model proved to be adding noise instead of value.</a:t>
            </a:r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Ability to get a similar score with model containing 3 features instead of 59 !!!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7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498611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LogiSTIC REGRESSION – ADDING short time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206659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Using domain knowledge and intuition, the below features were used to train this version of the model: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		</a:t>
            </a: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Nikkei and the S&amp;P500 are highly correlated (the S&amp;P usually acts as the main driver of global stock markets)</a:t>
            </a: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6760B-90B0-4075-92AA-C6E5DB69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12" y="1267915"/>
            <a:ext cx="3944218" cy="117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56F3C-D390-4E0D-B885-AC7C5976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14" y="4890475"/>
            <a:ext cx="5461484" cy="163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8C006F-E9C0-4306-B266-A8FD4DDAC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4" y="3163279"/>
            <a:ext cx="5461484" cy="1633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A2AD42-9E31-4716-9974-A678E4536246}"/>
              </a:ext>
            </a:extLst>
          </p:cNvPr>
          <p:cNvSpPr txBox="1"/>
          <p:nvPr/>
        </p:nvSpPr>
        <p:spPr>
          <a:xfrm>
            <a:off x="6096000" y="4853050"/>
            <a:ext cx="39428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95000"/>
                  </a:schemeClr>
                </a:solidFill>
              </a:rPr>
              <a:t>Confusion Matrix Results: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Overall, the total accuracy improves compared to the previous models (65% Probability)</a:t>
            </a:r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Shorter term indicators capture also tend to improve the Sell signals (number of True Negatives slightly higher than False Negatives)</a:t>
            </a:r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A3701-BBC7-485D-BC4F-9DF688B2D880}"/>
              </a:ext>
            </a:extLst>
          </p:cNvPr>
          <p:cNvSpPr txBox="1"/>
          <p:nvPr/>
        </p:nvSpPr>
        <p:spPr>
          <a:xfrm>
            <a:off x="5582651" y="1300588"/>
            <a:ext cx="5767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Shorter term indicators used as inputs (shorter Moving Averages, correlation and Intraday data)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Different training/testing periods were used (shorter training/longer testing)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EFE361-8FAD-4DDD-B4A1-876B3F212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58" y="3156989"/>
            <a:ext cx="4419600" cy="16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2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7C37-494D-424E-BAE3-ADCBA2DF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199445"/>
          </a:xfrm>
        </p:spPr>
        <p:txBody>
          <a:bodyPr/>
          <a:lstStyle/>
          <a:p>
            <a:pPr algn="ctr"/>
            <a:r>
              <a:rPr lang="en-US" b="1" dirty="0"/>
              <a:t>Promising, but….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A59D-0438-4967-9BE0-E79EBDEF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7491"/>
            <a:ext cx="10017819" cy="4654235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While there seems to be some prediction capabilities using certain market data points, it is important to mention that before using such a model in a production environment, a full back test including transaction costs would be required.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Models that worked using past data do not necessarily work in the future (markets constantly change…)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The analysis revealed that Buy signals were generated with consistency. I would add a caveat to that given that markets have been in a significant up-trend since the lows of the global Financial Crisis back in 2009.</a:t>
            </a:r>
          </a:p>
          <a:p>
            <a:r>
              <a:rPr lang="en-US" sz="1800" b="1" u="sng" dirty="0"/>
              <a:t>Improvements: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While there is some positive, more granular data would be needed (i.e. intraday data)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Imagination is the limit, new data sets could be used and combined to produce alpha 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Finally, training a Neural Network would be worth testing.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7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2346</TotalTime>
  <Words>671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Using a Machine learning classification method to predict the direction of the Nikkei (Japanese stock market index)</vt:lpstr>
      <vt:lpstr>A look at the Japanese stock market</vt:lpstr>
      <vt:lpstr>DATA PIPELINE/FEATURE ENGINEERING</vt:lpstr>
      <vt:lpstr>LogiSTIC REGRESSION – feeding all data (Raw + ENGINEERED)</vt:lpstr>
      <vt:lpstr>LogiSTIC REGRESSION – Best selected features FROM PREVIOUS MODEL</vt:lpstr>
      <vt:lpstr>LogiSTIC REGRESSION – ADDING short time indicators</vt:lpstr>
      <vt:lpstr>Promising, but….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Fisher</dc:creator>
  <cp:lastModifiedBy>Benjamin AUBRY</cp:lastModifiedBy>
  <cp:revision>11</cp:revision>
  <dcterms:created xsi:type="dcterms:W3CDTF">2020-07-22T20:28:42Z</dcterms:created>
  <dcterms:modified xsi:type="dcterms:W3CDTF">2020-07-25T01:29:11Z</dcterms:modified>
</cp:coreProperties>
</file>