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83CE-04AC-4B33-AE43-88FC13DE9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Market Movement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23155-7798-48FB-B8C2-093E002DE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Copper Gold Ratio</a:t>
            </a:r>
          </a:p>
          <a:p>
            <a:r>
              <a:rPr lang="en-US" dirty="0"/>
              <a:t>Credit Spreads</a:t>
            </a:r>
          </a:p>
          <a:p>
            <a:r>
              <a:rPr lang="en-US" dirty="0"/>
              <a:t>US STIR Spreads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2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BEDC-742B-4AB0-ABD5-9C466926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buy and sell trading signals for </a:t>
            </a:r>
            <a:r>
              <a:rPr lang="en-US" dirty="0" err="1"/>
              <a:t>Emini</a:t>
            </a:r>
            <a:r>
              <a:rPr lang="en-US" dirty="0"/>
              <a:t> S&amp;P futures contracts.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D14D-BB5E-4DCE-8E8F-33A04B8A7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project 1 we used matplotlib visualizations to show that potential indicators were present ahead of market moves in the S&amp;P by looking at Credit Spreads, Interest Rates, and Commodities.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project we did a deeper statistical analysis using </a:t>
            </a:r>
            <a:r>
              <a:rPr lang="en-US" dirty="0" err="1"/>
              <a:t>Quandl</a:t>
            </a:r>
            <a:r>
              <a:rPr lang="en-US" dirty="0"/>
              <a:t> data pulled via API’s into a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endParaRPr lang="en-US" dirty="0"/>
          </a:p>
          <a:p>
            <a:r>
              <a:rPr lang="en-US" dirty="0"/>
              <a:t>Analysis was done in python looking at rolling correlations between various data points, rolling standard deviations, and z-score calculations.</a:t>
            </a:r>
          </a:p>
          <a:p>
            <a:endParaRPr lang="en-US" dirty="0"/>
          </a:p>
          <a:p>
            <a:r>
              <a:rPr lang="en-US" dirty="0"/>
              <a:t>We filtered the results to explore meaningful signals and back testing was done on each of the models for a 22 year look back period (1998 – Present).</a:t>
            </a:r>
          </a:p>
        </p:txBody>
      </p:sp>
    </p:spTree>
    <p:extLst>
      <p:ext uri="{BB962C8B-B14F-4D97-AF65-F5344CB8AC3E}">
        <p14:creationId xmlns:p14="http://schemas.microsoft.com/office/powerpoint/2010/main" val="2741310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23</TotalTime>
  <Words>132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Market Movement Indicators</vt:lpstr>
      <vt:lpstr>Exploring buy and sell trading signals for Emini S&amp;P futures contracts.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Movement Indicators</dc:title>
  <dc:creator>Bruce Mark</dc:creator>
  <cp:lastModifiedBy>Bruce Mark</cp:lastModifiedBy>
  <cp:revision>3</cp:revision>
  <dcterms:created xsi:type="dcterms:W3CDTF">2020-06-20T00:44:20Z</dcterms:created>
  <dcterms:modified xsi:type="dcterms:W3CDTF">2020-06-20T01:08:11Z</dcterms:modified>
</cp:coreProperties>
</file>