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5E631-923E-454F-ADB4-1C55126BEF8C}" v="5" dt="2020-06-20T13:36:40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Mark" userId="816b9cc1b8e7bb9c" providerId="LiveId" clId="{6AB5E631-923E-454F-ADB4-1C55126BEF8C}"/>
    <pc:docChg chg="custSel addSld modSld sldOrd">
      <pc:chgData name="Bruce Mark" userId="816b9cc1b8e7bb9c" providerId="LiveId" clId="{6AB5E631-923E-454F-ADB4-1C55126BEF8C}" dt="2020-06-20T13:37:46.789" v="97" actId="20577"/>
      <pc:docMkLst>
        <pc:docMk/>
      </pc:docMkLst>
      <pc:sldChg chg="addSp delSp modSp mod">
        <pc:chgData name="Bruce Mark" userId="816b9cc1b8e7bb9c" providerId="LiveId" clId="{6AB5E631-923E-454F-ADB4-1C55126BEF8C}" dt="2020-06-20T13:37:46.789" v="97" actId="20577"/>
        <pc:sldMkLst>
          <pc:docMk/>
          <pc:sldMk cId="3365522406" sldId="256"/>
        </pc:sldMkLst>
        <pc:spChg chg="mod">
          <ac:chgData name="Bruce Mark" userId="816b9cc1b8e7bb9c" providerId="LiveId" clId="{6AB5E631-923E-454F-ADB4-1C55126BEF8C}" dt="2020-06-20T13:37:46.789" v="97" actId="20577"/>
          <ac:spMkLst>
            <pc:docMk/>
            <pc:sldMk cId="3365522406" sldId="256"/>
            <ac:spMk id="3" creationId="{D5523155-7798-48FB-B8C2-093E002DE4C2}"/>
          </ac:spMkLst>
        </pc:spChg>
        <pc:spChg chg="add del mod">
          <ac:chgData name="Bruce Mark" userId="816b9cc1b8e7bb9c" providerId="LiveId" clId="{6AB5E631-923E-454F-ADB4-1C55126BEF8C}" dt="2020-06-20T13:22:01.036" v="10" actId="21"/>
          <ac:spMkLst>
            <pc:docMk/>
            <pc:sldMk cId="3365522406" sldId="256"/>
            <ac:spMk id="4" creationId="{BEC4DA97-B742-4868-AD7B-4F2ACFBA2F35}"/>
          </ac:spMkLst>
        </pc:spChg>
        <pc:spChg chg="add mod">
          <ac:chgData name="Bruce Mark" userId="816b9cc1b8e7bb9c" providerId="LiveId" clId="{6AB5E631-923E-454F-ADB4-1C55126BEF8C}" dt="2020-06-20T13:22:34.710" v="69" actId="20577"/>
          <ac:spMkLst>
            <pc:docMk/>
            <pc:sldMk cId="3365522406" sldId="256"/>
            <ac:spMk id="5" creationId="{E67766C4-B997-4668-8E0D-E441C35E8CCC}"/>
          </ac:spMkLst>
        </pc:spChg>
      </pc:sldChg>
      <pc:sldChg chg="modSp new mod ord">
        <pc:chgData name="Bruce Mark" userId="816b9cc1b8e7bb9c" providerId="LiveId" clId="{6AB5E631-923E-454F-ADB4-1C55126BEF8C}" dt="2020-06-20T13:36:40.603" v="95"/>
        <pc:sldMkLst>
          <pc:docMk/>
          <pc:sldMk cId="307587776" sldId="259"/>
        </pc:sldMkLst>
        <pc:spChg chg="mod">
          <ac:chgData name="Bruce Mark" userId="816b9cc1b8e7bb9c" providerId="LiveId" clId="{6AB5E631-923E-454F-ADB4-1C55126BEF8C}" dt="2020-06-20T13:35:46.731" v="88" actId="20577"/>
          <ac:spMkLst>
            <pc:docMk/>
            <pc:sldMk cId="307587776" sldId="259"/>
            <ac:spMk id="2" creationId="{7EBE3A37-2E1E-46AC-8577-F642D0814704}"/>
          </ac:spMkLst>
        </pc:spChg>
        <pc:spChg chg="mod">
          <ac:chgData name="Bruce Mark" userId="816b9cc1b8e7bb9c" providerId="LiveId" clId="{6AB5E631-923E-454F-ADB4-1C55126BEF8C}" dt="2020-06-20T13:36:40.603" v="95"/>
          <ac:spMkLst>
            <pc:docMk/>
            <pc:sldMk cId="307587776" sldId="259"/>
            <ac:spMk id="3" creationId="{AEA78755-E76C-4303-9F0B-74BD8A2217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83CE-04AC-4B33-AE43-88FC13DE9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Market Movement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23155-7798-48FB-B8C2-093E002DE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Copper / Gold </a:t>
            </a:r>
            <a:r>
              <a:rPr lang="en-US" dirty="0"/>
              <a:t>Ratio</a:t>
            </a:r>
          </a:p>
          <a:p>
            <a:r>
              <a:rPr lang="en-US" dirty="0"/>
              <a:t>Credit Spreads</a:t>
            </a:r>
          </a:p>
          <a:p>
            <a:r>
              <a:rPr lang="en-US" dirty="0"/>
              <a:t>US STIR Spreads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766C4-B997-4668-8E0D-E441C35E8CCC}"/>
              </a:ext>
            </a:extLst>
          </p:cNvPr>
          <p:cNvSpPr txBox="1"/>
          <p:nvPr/>
        </p:nvSpPr>
        <p:spPr>
          <a:xfrm>
            <a:off x="9395927" y="2733709"/>
            <a:ext cx="146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 </a:t>
            </a:r>
            <a:r>
              <a:rPr lang="en-US" dirty="0" err="1"/>
              <a:t>Aubry</a:t>
            </a:r>
            <a:endParaRPr lang="en-US" dirty="0"/>
          </a:p>
          <a:p>
            <a:r>
              <a:rPr lang="en-US" dirty="0"/>
              <a:t>Gary Fisher</a:t>
            </a:r>
          </a:p>
          <a:p>
            <a:r>
              <a:rPr lang="en-US" dirty="0"/>
              <a:t>Bruce Mark</a:t>
            </a:r>
          </a:p>
        </p:txBody>
      </p:sp>
    </p:spTree>
    <p:extLst>
      <p:ext uri="{BB962C8B-B14F-4D97-AF65-F5344CB8AC3E}">
        <p14:creationId xmlns:p14="http://schemas.microsoft.com/office/powerpoint/2010/main" val="336552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3A37-2E1E-46AC-8577-F642D08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8755-E76C-4303-9F0B-74BD8A22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deeper analysis do each of these indicators prove to be a reliable indicator of an impending move in the S&amp;P 500?</a:t>
            </a:r>
          </a:p>
          <a:p>
            <a:endParaRPr lang="en-US" dirty="0"/>
          </a:p>
          <a:p>
            <a:r>
              <a:rPr lang="en-US" dirty="0"/>
              <a:t>Can all three signals be used together to form a more reliable signal than each signal individually?</a:t>
            </a:r>
          </a:p>
          <a:p>
            <a:endParaRPr lang="en-US" dirty="0"/>
          </a:p>
          <a:p>
            <a:r>
              <a:rPr lang="en-US" dirty="0"/>
              <a:t>Can the three signals be used together to indicate the strength of an upcoming market move in the S&amp;P 500?</a:t>
            </a:r>
          </a:p>
        </p:txBody>
      </p:sp>
    </p:spTree>
    <p:extLst>
      <p:ext uri="{BB962C8B-B14F-4D97-AF65-F5344CB8AC3E}">
        <p14:creationId xmlns:p14="http://schemas.microsoft.com/office/powerpoint/2010/main" val="30758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BEDC-742B-4AB0-ABD5-9C466926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buy and sell trading signals for </a:t>
            </a:r>
            <a:r>
              <a:rPr lang="en-US" dirty="0" err="1"/>
              <a:t>Emini</a:t>
            </a:r>
            <a:r>
              <a:rPr lang="en-US" dirty="0"/>
              <a:t> S&amp;P futures contracts.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D14D-BB5E-4DCE-8E8F-33A04B8A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project 1 we used matplotlib visualizations to show that potential indicators were present ahead of market moves in the S&amp;P by looking at Credit Spreads, Interest Rates, and Commodities.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project we did a deeper statistical analysis using </a:t>
            </a:r>
            <a:r>
              <a:rPr lang="en-US" dirty="0" err="1"/>
              <a:t>Quandl</a:t>
            </a:r>
            <a:r>
              <a:rPr lang="en-US" dirty="0"/>
              <a:t> data pulled via API’s into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endParaRPr lang="en-US" dirty="0"/>
          </a:p>
          <a:p>
            <a:r>
              <a:rPr lang="en-US" dirty="0"/>
              <a:t>Analysis was done in python looking at rolling correlations between various data points, rolling standard deviations, and z-score calculations.</a:t>
            </a:r>
          </a:p>
          <a:p>
            <a:endParaRPr lang="en-US" dirty="0"/>
          </a:p>
          <a:p>
            <a:r>
              <a:rPr lang="en-US" dirty="0"/>
              <a:t>We filtered the results to explore meaningful signals and back testing was done on each of the models for a 22 year look back period (1998 – Present).</a:t>
            </a:r>
          </a:p>
        </p:txBody>
      </p:sp>
    </p:spTree>
    <p:extLst>
      <p:ext uri="{BB962C8B-B14F-4D97-AF65-F5344CB8AC3E}">
        <p14:creationId xmlns:p14="http://schemas.microsoft.com/office/powerpoint/2010/main" val="2741310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</TotalTime>
  <Words>208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Market Movement Indicators</vt:lpstr>
      <vt:lpstr>Questions Asked?</vt:lpstr>
      <vt:lpstr>Exploring buy and sell trading signals for Emini S&amp;P futures contracts.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Movement Indicators</dc:title>
  <dc:creator>Bruce Mark</dc:creator>
  <cp:lastModifiedBy>Bruce Mark</cp:lastModifiedBy>
  <cp:revision>3</cp:revision>
  <dcterms:created xsi:type="dcterms:W3CDTF">2020-06-20T00:44:20Z</dcterms:created>
  <dcterms:modified xsi:type="dcterms:W3CDTF">2020-06-20T13:37:49Z</dcterms:modified>
</cp:coreProperties>
</file>