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350" r:id="rId3"/>
    <p:sldId id="300" r:id="rId4"/>
    <p:sldId id="340" r:id="rId5"/>
    <p:sldId id="283" r:id="rId6"/>
    <p:sldId id="284" r:id="rId7"/>
    <p:sldId id="298" r:id="rId8"/>
    <p:sldId id="293" r:id="rId9"/>
    <p:sldId id="294" r:id="rId10"/>
    <p:sldId id="295" r:id="rId11"/>
    <p:sldId id="299" r:id="rId12"/>
    <p:sldId id="296" r:id="rId13"/>
    <p:sldId id="351" r:id="rId14"/>
    <p:sldId id="352" r:id="rId15"/>
    <p:sldId id="348" r:id="rId16"/>
    <p:sldId id="337" r:id="rId17"/>
  </p:sldIdLst>
  <p:sldSz cx="10080625" cy="7559675"/>
  <p:notesSz cx="6735763" cy="9869488"/>
  <p:defaultTextStyle>
    <a:defPPr>
      <a:defRPr lang="en-GB"/>
    </a:defPPr>
    <a:lvl1pPr marL="0" lvl="0" indent="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buNone/>
      <a:defRPr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431800" lvl="1" indent="-215900" algn="l" defTabSz="44958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buNone/>
      <a:defRPr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647700" lvl="2" indent="-215900" algn="l" defTabSz="44958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buNone/>
      <a:defRPr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863600" lvl="3" indent="-215900" algn="l" defTabSz="44958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buNone/>
      <a:defRPr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079500" lvl="4" indent="-215900" algn="l" defTabSz="44958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buNone/>
      <a:defRPr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lvl="5" indent="-215900" algn="l" defTabSz="44958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buNone/>
      <a:defRPr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lvl="6" indent="-215900" algn="l" defTabSz="44958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buNone/>
      <a:defRPr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lvl="7" indent="-215900" algn="l" defTabSz="44958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buNone/>
      <a:defRPr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lvl="8" indent="-215900" algn="l" defTabSz="44958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buNone/>
      <a:defRPr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/>
    <p:restoredTop sz="86625"/>
  </p:normalViewPr>
  <p:slideViewPr>
    <p:cSldViewPr showGuides="1">
      <p:cViewPr varScale="1">
        <p:scale>
          <a:sx n="86" d="100"/>
          <a:sy n="86" d="100"/>
        </p:scale>
        <p:origin x="2232" y="96"/>
      </p:cViewPr>
      <p:guideLst>
        <p:guide orient="horz" pos="2157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83192" tIns="41596" rIns="83192" bIns="41596" rtlCol="0"/>
          <a:lstStyle>
            <a:lvl1pPr algn="l">
              <a:defRPr sz="11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3" cy="495300"/>
          </a:xfrm>
          <a:prstGeom prst="rect">
            <a:avLst/>
          </a:prstGeom>
        </p:spPr>
        <p:txBody>
          <a:bodyPr vert="horz" lIns="83192" tIns="41596" rIns="83192" bIns="41596" rtlCol="0"/>
          <a:lstStyle>
            <a:lvl1pPr algn="r">
              <a:defRPr sz="1100"/>
            </a:lvl1pPr>
          </a:lstStyle>
          <a:p>
            <a:pPr fontAlgn="base"/>
            <a:fld id="{906D1CEC-A557-4716-AC71-5FA59B1C9952}" type="datetimeFigureOut">
              <a:rPr lang="zh-CN" altLang="en-US" strike="noStrike" noProof="1" smtClean="0">
                <a:latin typeface="Arial" charset="0"/>
                <a:ea typeface="MS PGothic" charset="-128"/>
                <a:cs typeface="+mn-cs"/>
              </a:rPr>
              <a:t>2019/6/25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83192" tIns="41596" rIns="83192" bIns="41596" rtlCol="0" anchor="b"/>
          <a:lstStyle>
            <a:lvl1pPr algn="l">
              <a:defRPr sz="11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3" cy="495300"/>
          </a:xfrm>
          <a:prstGeom prst="rect">
            <a:avLst/>
          </a:prstGeom>
        </p:spPr>
        <p:txBody>
          <a:bodyPr vert="horz" lIns="83192" tIns="41596" rIns="83192" bIns="41596" rtlCol="0" anchor="b"/>
          <a:lstStyle>
            <a:lvl1pPr algn="r">
              <a:defRPr sz="1100"/>
            </a:lvl1pPr>
          </a:lstStyle>
          <a:p>
            <a:pPr fontAlgn="base"/>
            <a:fld id="{3CBB7E6A-CB2F-4D8B-A823-7EF22735A885}" type="slidenum">
              <a:rPr lang="zh-CN" altLang="en-US" strike="noStrike" noProof="1" smtClean="0">
                <a:latin typeface="Arial" charset="0"/>
                <a:ea typeface="MS PGothic" charset="-128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816916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901700" y="750888"/>
            <a:ext cx="4929188" cy="36972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099" name="Rectangle 2"/>
          <p:cNvSpPr>
            <a:spLocks noGrp="1"/>
          </p:cNvSpPr>
          <p:nvPr>
            <p:ph type="body"/>
          </p:nvPr>
        </p:nvSpPr>
        <p:spPr>
          <a:xfrm>
            <a:off x="673100" y="4687888"/>
            <a:ext cx="5387975" cy="44402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lvl="0"/>
            <a:endParaRPr lang="ja-JP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225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defTabSz="-635">
              <a:lnSpc>
                <a:spcPct val="95000"/>
              </a:lnSpc>
              <a:tabLst>
                <a:tab pos="658495" algn="l"/>
                <a:tab pos="1316990" algn="l"/>
                <a:tab pos="1975485" algn="l"/>
                <a:tab pos="263398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MS PMincho" charset="-128"/>
              </a:defRPr>
            </a:lvl1pPr>
          </a:lstStyle>
          <a:p>
            <a:pPr fontAlgn="base"/>
            <a:endParaRPr lang="en-US" altLang="ja-JP" strike="noStrike" noProof="1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11588" y="0"/>
            <a:ext cx="29225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defTabSz="-635">
              <a:lnSpc>
                <a:spcPct val="95000"/>
              </a:lnSpc>
              <a:tabLst>
                <a:tab pos="658495" algn="l"/>
                <a:tab pos="1316990" algn="l"/>
                <a:tab pos="1975485" algn="l"/>
                <a:tab pos="263398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MS PMincho" charset="-128"/>
              </a:defRPr>
            </a:lvl1pPr>
          </a:lstStyle>
          <a:p>
            <a:pPr fontAlgn="base"/>
            <a:endParaRPr lang="en-US" altLang="ja-JP" strike="noStrike" noProof="1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375775"/>
            <a:ext cx="29225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/>
          <a:lstStyle>
            <a:lvl1pPr defTabSz="-635">
              <a:lnSpc>
                <a:spcPct val="95000"/>
              </a:lnSpc>
              <a:tabLst>
                <a:tab pos="658495" algn="l"/>
                <a:tab pos="1316990" algn="l"/>
                <a:tab pos="1975485" algn="l"/>
                <a:tab pos="263398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MS PMincho" charset="-128"/>
              </a:defRPr>
            </a:lvl1pPr>
          </a:lstStyle>
          <a:p>
            <a:pPr fontAlgn="base"/>
            <a:endParaRPr lang="en-US" altLang="ja-JP" strike="noStrike" noProof="1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11588" y="9375775"/>
            <a:ext cx="29225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/>
          <a:lstStyle>
            <a:lvl1pPr algn="r" defTabSz="-635">
              <a:lnSpc>
                <a:spcPct val="95000"/>
              </a:lnSpc>
              <a:tabLst>
                <a:tab pos="658495" algn="l"/>
                <a:tab pos="1316990" algn="l"/>
                <a:tab pos="1975485" algn="l"/>
                <a:tab pos="263398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MS PMincho" charset="-128"/>
              </a:defRPr>
            </a:lvl1pPr>
          </a:lstStyle>
          <a:p>
            <a:pPr fontAlgn="base"/>
            <a:fld id="{4B5C33E8-9253-49F2-8DF4-9066FBE373CF}" type="slidenum">
              <a:rPr lang="en-US" altLang="ja-JP" strike="noStrike" noProof="1">
                <a:latin typeface="Times New Roman" pitchFamily="16" charset="0"/>
                <a:ea typeface="MS PMincho" charset="-128"/>
                <a:cs typeface="+mn-cs"/>
              </a:rPr>
              <a:t>‹#›</a:t>
            </a:fld>
            <a:endParaRPr lang="en-US" altLang="ja-JP" strike="noStrike" noProof="1"/>
          </a:p>
        </p:txBody>
      </p:sp>
    </p:spTree>
    <p:extLst>
      <p:ext uri="{BB962C8B-B14F-4D97-AF65-F5344CB8AC3E}">
        <p14:creationId xmlns:p14="http://schemas.microsoft.com/office/powerpoint/2010/main" val="24857477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4BC9DF-5C5E-4967-8637-F1DFFA36D4B3}" type="slidenum">
              <a:rPr lang="en-US" altLang="ja-JP"/>
              <a:pPr/>
              <a:t>2</a:t>
            </a:fld>
            <a:endParaRPr lang="en-US" altLang="ja-JP" dirty="0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5988" y="754063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484" y="4714971"/>
            <a:ext cx="5438711" cy="44673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0638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0" tIns="0" rIns="0" bIns="0" anchor="t"/>
          <a:lstStyle/>
          <a:p>
            <a:pPr lvl="0"/>
            <a:endParaRPr lang="ja-JP" altLang="en-US" dirty="0">
              <a:ea typeface="MS PGothic" charset="-128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11588" y="9375775"/>
            <a:ext cx="2922587" cy="492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/>
          <a:lstStyle/>
          <a:p>
            <a:pPr lvl="0" indent="0" algn="r" rtl="0">
              <a:lnSpc>
                <a:spcPct val="95000"/>
              </a:lnSpc>
            </a:pPr>
            <a:fld id="{9A0DB2DC-4C9A-4742-B13C-FB6460FD3503}" type="slidenum">
              <a:rPr lang="en-US" altLang="ja-JP" sz="1300">
                <a:solidFill>
                  <a:srgbClr val="000000"/>
                </a:solidFill>
                <a:latin typeface="Times New Roman" pitchFamily="16" charset="0"/>
                <a:ea typeface="MS PMincho" charset="-128"/>
              </a:rPr>
              <a:t>4</a:t>
            </a:fld>
            <a:endParaRPr lang="en-US" altLang="ja-JP" sz="1300">
              <a:solidFill>
                <a:srgbClr val="000000"/>
              </a:solidFill>
              <a:latin typeface="Times New Roman" pitchFamily="16" charset="0"/>
              <a:ea typeface="MS P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496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0" tIns="0" rIns="0" bIns="0" anchor="t"/>
          <a:lstStyle/>
          <a:p>
            <a:pPr lvl="0"/>
            <a:endParaRPr lang="ja-JP" altLang="en-US" dirty="0">
              <a:ea typeface="MS PGothic" charset="-128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11588" y="9375775"/>
            <a:ext cx="2922587" cy="492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/>
          <a:lstStyle/>
          <a:p>
            <a:pPr lvl="0" indent="0" algn="r" rtl="0">
              <a:lnSpc>
                <a:spcPct val="95000"/>
              </a:lnSpc>
            </a:pPr>
            <a:fld id="{9A0DB2DC-4C9A-4742-B13C-FB6460FD3503}" type="slidenum">
              <a:rPr lang="en-US" altLang="ja-JP" sz="1300">
                <a:solidFill>
                  <a:srgbClr val="000000"/>
                </a:solidFill>
                <a:latin typeface="Times New Roman" pitchFamily="16" charset="0"/>
                <a:ea typeface="MS PMincho" charset="-128"/>
              </a:rPr>
              <a:t>5</a:t>
            </a:fld>
            <a:endParaRPr lang="en-US" altLang="ja-JP" sz="1300">
              <a:solidFill>
                <a:srgbClr val="000000"/>
              </a:solidFill>
              <a:latin typeface="Times New Roman" pitchFamily="16" charset="0"/>
              <a:ea typeface="MS P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921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0" tIns="0" rIns="0" bIns="0" anchor="t"/>
          <a:lstStyle/>
          <a:p>
            <a:pPr lvl="0"/>
            <a:endParaRPr lang="ja-JP" altLang="en-US" dirty="0">
              <a:ea typeface="MS PGothic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11588" y="9375775"/>
            <a:ext cx="2922587" cy="492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/>
          <a:lstStyle/>
          <a:p>
            <a:pPr lvl="0" indent="0" algn="r" rtl="0">
              <a:lnSpc>
                <a:spcPct val="95000"/>
              </a:lnSpc>
            </a:pPr>
            <a:fld id="{9A0DB2DC-4C9A-4742-B13C-FB6460FD3503}" type="slidenum">
              <a:rPr lang="en-US" altLang="ja-JP" sz="1300">
                <a:solidFill>
                  <a:srgbClr val="000000"/>
                </a:solidFill>
                <a:latin typeface="Times New Roman" pitchFamily="16" charset="0"/>
                <a:ea typeface="MS PMincho" charset="-128"/>
              </a:rPr>
              <a:t>7</a:t>
            </a:fld>
            <a:endParaRPr lang="en-US" altLang="ja-JP" sz="1300">
              <a:solidFill>
                <a:srgbClr val="000000"/>
              </a:solidFill>
              <a:latin typeface="Times New Roman" pitchFamily="16" charset="0"/>
              <a:ea typeface="MS P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335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ja-JP" altLang="en-US" strike="noStrike" noProof="1"/>
              <a:t>マスター サブタイトルの書式設定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fontAlgn="base"/>
            <a:fld id="{F2F18111-6CEA-40C8-9818-11F0F4593436}" type="slidenum">
              <a:rPr lang="en-US" altLang="ja-JP" strike="noStrike" noProof="1">
                <a:latin typeface="Times New Roman" pitchFamily="16" charset="0"/>
                <a:ea typeface="MS PMincho" charset="-128"/>
                <a:cs typeface="+mn-cs"/>
              </a:rPr>
              <a:t>‹#›</a:t>
            </a:fld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ja-JP" altLang="en-US" strike="noStrike" noProof="1"/>
              <a:t>マスター テキストの書式設定</a:t>
            </a:r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fontAlgn="base"/>
            <a:fld id="{F2F18111-6CEA-40C8-9818-11F0F4593436}" type="slidenum">
              <a:rPr lang="en-US" altLang="ja-JP" strike="noStrike" noProof="1">
                <a:latin typeface="Times New Roman" pitchFamily="16" charset="0"/>
                <a:ea typeface="MS PMincho" charset="-128"/>
                <a:cs typeface="+mn-cs"/>
              </a:rPr>
              <a:t>‹#›</a:t>
            </a:fld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08825" y="1257300"/>
            <a:ext cx="2068513" cy="5221288"/>
          </a:xfrm>
        </p:spPr>
        <p:txBody>
          <a:bodyPr vert="eaVert"/>
          <a:lstStyle/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00113" y="1257300"/>
            <a:ext cx="6056312" cy="5221288"/>
          </a:xfrm>
        </p:spPr>
        <p:txBody>
          <a:bodyPr vert="eaVert"/>
          <a:lstStyle/>
          <a:p>
            <a:pPr lvl="0" fontAlgn="base"/>
            <a:r>
              <a:rPr lang="ja-JP" altLang="en-US" strike="noStrike" noProof="1"/>
              <a:t>マスター テキストの書式設定</a:t>
            </a:r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fontAlgn="base"/>
            <a:fld id="{F2F18111-6CEA-40C8-9818-11F0F4593436}" type="slidenum">
              <a:rPr lang="en-US" altLang="ja-JP" strike="noStrike" noProof="1">
                <a:latin typeface="Times New Roman" pitchFamily="16" charset="0"/>
                <a:ea typeface="MS PMincho" charset="-128"/>
                <a:cs typeface="+mn-cs"/>
              </a:rPr>
              <a:t>‹#›</a:t>
            </a:fld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ja-JP" altLang="en-US" strike="noStrike" noProof="1"/>
              <a:t>マスター サブタイトルの書式設定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ja-JP" altLang="en-US" strike="noStrike" noProof="1"/>
              <a:t>マスター テキストの書式設定</a:t>
            </a:r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ja-JP" altLang="en-US" strike="noStrike" noProof="1"/>
              <a:t>マスター テキストの書式設定</a:t>
            </a:r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fontAlgn="base"/>
            <a:fld id="{F2F18111-6CEA-40C8-9818-11F0F4593436}" type="slidenum">
              <a:rPr lang="en-US" altLang="ja-JP" strike="noStrike" noProof="1">
                <a:latin typeface="Times New Roman" pitchFamily="16" charset="0"/>
                <a:ea typeface="MS PMincho" charset="-128"/>
                <a:cs typeface="+mn-cs"/>
              </a:rPr>
              <a:t>‹#›</a:t>
            </a:fld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ja-JP" altLang="en-US" strike="noStrike" noProof="1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ja-JP" altLang="en-US" strike="noStrike" noProof="1"/>
              <a:t>マスター テキストの書式設定</a:t>
            </a:r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61238" y="179388"/>
            <a:ext cx="2286000" cy="6577012"/>
          </a:xfrm>
        </p:spPr>
        <p:txBody>
          <a:bodyPr vert="eaVert"/>
          <a:lstStyle/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03238" y="179388"/>
            <a:ext cx="6705600" cy="6577012"/>
          </a:xfrm>
        </p:spPr>
        <p:txBody>
          <a:bodyPr vert="eaVert"/>
          <a:lstStyle/>
          <a:p>
            <a:pPr lvl="0" fontAlgn="base"/>
            <a:r>
              <a:rPr lang="ja-JP" altLang="en-US" strike="noStrike" noProof="1"/>
              <a:t>マスター テキストの書式設定</a:t>
            </a:r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fontAlgn="base"/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fontAlgn="base"/>
            <a:fld id="{F2F18111-6CEA-40C8-9818-11F0F4593436}" type="slidenum">
              <a:rPr lang="en-US" altLang="ja-JP" strike="noStrike" noProof="1">
                <a:latin typeface="Times New Roman" pitchFamily="16" charset="0"/>
                <a:ea typeface="MS PMincho" charset="-128"/>
                <a:cs typeface="+mn-cs"/>
              </a:rPr>
              <a:t>‹#›</a:t>
            </a:fld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00113" y="3779838"/>
            <a:ext cx="2352675" cy="2698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05188" y="3779838"/>
            <a:ext cx="2352675" cy="2698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fontAlgn="base"/>
            <a:fld id="{F2F18111-6CEA-40C8-9818-11F0F4593436}" type="slidenum">
              <a:rPr lang="en-US" altLang="ja-JP" strike="noStrike" noProof="1">
                <a:latin typeface="Times New Roman" pitchFamily="16" charset="0"/>
                <a:ea typeface="MS PMincho" charset="-128"/>
                <a:cs typeface="+mn-cs"/>
              </a:rPr>
              <a:t>‹#›</a:t>
            </a:fld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fontAlgn="base"/>
            <a:fld id="{F2F18111-6CEA-40C8-9818-11F0F4593436}" type="slidenum">
              <a:rPr lang="en-US" altLang="ja-JP" strike="noStrike" noProof="1">
                <a:latin typeface="Times New Roman" pitchFamily="16" charset="0"/>
                <a:ea typeface="MS PMincho" charset="-128"/>
                <a:cs typeface="+mn-cs"/>
              </a:rPr>
              <a:t>‹#›</a:t>
            </a:fld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fontAlgn="base"/>
            <a:fld id="{F2F18111-6CEA-40C8-9818-11F0F4593436}" type="slidenum">
              <a:rPr lang="en-US" altLang="ja-JP" strike="noStrike" noProof="1">
                <a:latin typeface="Times New Roman" pitchFamily="16" charset="0"/>
                <a:ea typeface="MS PMincho" charset="-128"/>
                <a:cs typeface="+mn-cs"/>
              </a:rPr>
              <a:t>‹#›</a:t>
            </a:fld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fontAlgn="base"/>
            <a:fld id="{F2F18111-6CEA-40C8-9818-11F0F4593436}" type="slidenum">
              <a:rPr lang="en-US" altLang="ja-JP" strike="noStrike" noProof="1">
                <a:latin typeface="Times New Roman" pitchFamily="16" charset="0"/>
                <a:ea typeface="MS PMincho" charset="-128"/>
                <a:cs typeface="+mn-cs"/>
              </a:rPr>
              <a:t>‹#›</a:t>
            </a:fld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fontAlgn="base"/>
            <a:fld id="{F2F18111-6CEA-40C8-9818-11F0F4593436}" type="slidenum">
              <a:rPr lang="en-US" altLang="ja-JP" strike="noStrike" noProof="1">
                <a:latin typeface="Times New Roman" pitchFamily="16" charset="0"/>
                <a:ea typeface="MS PMincho" charset="-128"/>
                <a:cs typeface="+mn-cs"/>
              </a:rPr>
              <a:t>‹#›</a:t>
            </a:fld>
            <a:endParaRPr lang="en-US" altLang="ja-JP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ja-JP" altLang="en-US" strike="noStrike" noProof="1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r>
              <a:rPr lang="ja-JP" altLang="en-US" strike="noStrike" noProof="1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fontAlgn="base"/>
            <a:fld id="{F2F18111-6CEA-40C8-9818-11F0F4593436}" type="slidenum">
              <a:rPr lang="en-US" altLang="ja-JP" strike="noStrike" noProof="1">
                <a:latin typeface="Times New Roman" pitchFamily="16" charset="0"/>
                <a:ea typeface="MS PMincho" charset="-128"/>
                <a:cs typeface="+mn-cs"/>
              </a:rPr>
              <a:t>‹#›</a:t>
            </a:fld>
            <a:endParaRPr lang="en-US" altLang="ja-JP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89525" y="3600450"/>
            <a:ext cx="5048250" cy="3419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AutoShape 2"/>
          <p:cNvSpPr/>
          <p:nvPr/>
        </p:nvSpPr>
        <p:spPr>
          <a:xfrm>
            <a:off x="0" y="7272338"/>
            <a:ext cx="10080625" cy="287337"/>
          </a:xfrm>
          <a:prstGeom prst="roundRect">
            <a:avLst>
              <a:gd name="adj" fmla="val 556"/>
            </a:avLst>
          </a:prstGeom>
          <a:solidFill>
            <a:srgbClr val="9999CC"/>
          </a:solidFill>
          <a:ln w="9525" cap="flat" cmpd="sng">
            <a:solidFill>
              <a:srgbClr val="9999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hangingPunct="0"/>
            <a:endParaRPr lang="ja-JP" altLang="en-US">
              <a:latin typeface="Arial" charset="0"/>
            </a:endParaRPr>
          </a:p>
        </p:txBody>
      </p:sp>
      <p:sp>
        <p:nvSpPr>
          <p:cNvPr id="1028" name="AutoShape 3"/>
          <p:cNvSpPr/>
          <p:nvPr/>
        </p:nvSpPr>
        <p:spPr>
          <a:xfrm>
            <a:off x="0" y="7343775"/>
            <a:ext cx="10080625" cy="215900"/>
          </a:xfrm>
          <a:prstGeom prst="roundRect">
            <a:avLst>
              <a:gd name="adj" fmla="val 731"/>
            </a:avLst>
          </a:prstGeom>
          <a:solidFill>
            <a:srgbClr val="4C4C4C"/>
          </a:solidFill>
          <a:ln w="9525" cap="flat" cmpd="sng">
            <a:solidFill>
              <a:srgbClr val="4C4C4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hangingPunct="0"/>
            <a:endParaRPr lang="ja-JP" altLang="en-US">
              <a:latin typeface="Arial" charset="0"/>
            </a:endParaRPr>
          </a:p>
        </p:txBody>
      </p:sp>
      <p:sp>
        <p:nvSpPr>
          <p:cNvPr id="1029" name="Rectangle 4"/>
          <p:cNvSpPr>
            <a:spLocks noGrp="1"/>
          </p:cNvSpPr>
          <p:nvPr>
            <p:ph type="title"/>
          </p:nvPr>
        </p:nvSpPr>
        <p:spPr>
          <a:xfrm>
            <a:off x="1079500" y="1257300"/>
            <a:ext cx="8097838" cy="12604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lvl="0"/>
            <a:r>
              <a:rPr lang="ja-JP" altLang="en-GB"/>
              <a:t>ＴｉｔｌｅＴｅｘｔ（Ｃｌｉｃｋ！</a:t>
            </a:r>
          </a:p>
        </p:txBody>
      </p:sp>
      <p:sp>
        <p:nvSpPr>
          <p:cNvPr id="1030" name="Rectangle 5"/>
          <p:cNvSpPr>
            <a:spLocks noGrp="1"/>
          </p:cNvSpPr>
          <p:nvPr>
            <p:ph type="body"/>
          </p:nvPr>
        </p:nvSpPr>
        <p:spPr>
          <a:xfrm>
            <a:off x="900113" y="3779838"/>
            <a:ext cx="4857750" cy="26987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lvl="0" indent="-323850"/>
            <a:r>
              <a:rPr lang="en-GB" altLang="ja-JP"/>
              <a:t>Faculty of Engineering the department</a:t>
            </a:r>
          </a:p>
          <a:p>
            <a:pPr lvl="0" indent="-323850"/>
            <a:r>
              <a:rPr lang="en-GB" altLang="ja-JP"/>
              <a:t>of Information Science &amp; IntelligentSystems</a:t>
            </a:r>
          </a:p>
          <a:p>
            <a:pPr lvl="0" indent="-323850"/>
            <a:r>
              <a:rPr lang="en-GB" altLang="ja-JP"/>
              <a:t>The University of Tokushima, M2</a:t>
            </a:r>
          </a:p>
          <a:p>
            <a:pPr lvl="0" indent="-323850"/>
            <a:r>
              <a:rPr lang="en-GB" altLang="ja-JP"/>
              <a:t>Ren Lab., Conversation Processing group</a:t>
            </a:r>
          </a:p>
          <a:p>
            <a:pPr lvl="0" indent="-323850"/>
            <a:r>
              <a:rPr lang="ja-JP" altLang="en-GB"/>
              <a:t>Ｎａｍｅ（</a:t>
            </a:r>
            <a:r>
              <a:rPr lang="en-GB" altLang="ja-JP"/>
              <a:t>YAMADA Tarou</a:t>
            </a:r>
            <a:r>
              <a:rPr lang="ja-JP" altLang="en-GB"/>
              <a:t>）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559675" y="7380288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defTabSz="-635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PMincho" charset="-128"/>
              </a:defRPr>
            </a:lvl1pPr>
          </a:lstStyle>
          <a:p>
            <a:pPr fontAlgn="base"/>
            <a:fld id="{F2F18111-6CEA-40C8-9818-11F0F4593436}" type="slidenum">
              <a:rPr lang="en-US" altLang="ja-JP" strike="noStrike" noProof="1">
                <a:latin typeface="Times New Roman" pitchFamily="16" charset="0"/>
                <a:ea typeface="MS PMincho" charset="-128"/>
                <a:cs typeface="+mn-cs"/>
              </a:rPr>
              <a:t>‹#›</a:t>
            </a:fld>
            <a:endParaRPr lang="en-US" altLang="ja-JP" strike="noStrike" noProof="1"/>
          </a:p>
        </p:txBody>
      </p:sp>
      <p:sp>
        <p:nvSpPr>
          <p:cNvPr id="1032" name="AutoShape 7"/>
          <p:cNvSpPr/>
          <p:nvPr/>
        </p:nvSpPr>
        <p:spPr>
          <a:xfrm>
            <a:off x="360363" y="1187450"/>
            <a:ext cx="539750" cy="1331913"/>
          </a:xfrm>
          <a:prstGeom prst="roundRect">
            <a:avLst>
              <a:gd name="adj" fmla="val 292"/>
            </a:avLst>
          </a:prstGeom>
          <a:solidFill>
            <a:srgbClr val="FFCC99"/>
          </a:solidFill>
          <a:ln w="9525" cap="flat" cmpd="sng">
            <a:solidFill>
              <a:srgbClr val="FFCC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hangingPunct="0"/>
            <a:endParaRPr lang="ja-JP" altLang="en-US">
              <a:latin typeface="Arial" charset="0"/>
            </a:endParaRPr>
          </a:p>
        </p:txBody>
      </p:sp>
      <p:sp>
        <p:nvSpPr>
          <p:cNvPr id="1033" name="AutoShape 8"/>
          <p:cNvSpPr/>
          <p:nvPr/>
        </p:nvSpPr>
        <p:spPr>
          <a:xfrm>
            <a:off x="360363" y="3959225"/>
            <a:ext cx="395287" cy="1439863"/>
          </a:xfrm>
          <a:prstGeom prst="roundRect">
            <a:avLst>
              <a:gd name="adj" fmla="val 403"/>
            </a:avLst>
          </a:prstGeom>
          <a:solidFill>
            <a:srgbClr val="47B8B8"/>
          </a:solidFill>
          <a:ln w="9525" cap="flat" cmpd="sng">
            <a:solidFill>
              <a:srgbClr val="47B8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hangingPunct="0"/>
            <a:endParaRPr lang="ja-JP" altLang="en-US">
              <a:latin typeface="Arial" charset="0"/>
            </a:endParaRPr>
          </a:p>
        </p:txBody>
      </p:sp>
      <p:sp>
        <p:nvSpPr>
          <p:cNvPr id="1034" name="AutoShape 9"/>
          <p:cNvSpPr/>
          <p:nvPr/>
        </p:nvSpPr>
        <p:spPr>
          <a:xfrm>
            <a:off x="360363" y="5688013"/>
            <a:ext cx="395287" cy="1079500"/>
          </a:xfrm>
          <a:prstGeom prst="roundRect">
            <a:avLst>
              <a:gd name="adj" fmla="val 403"/>
            </a:avLst>
          </a:prstGeom>
          <a:solidFill>
            <a:srgbClr val="9999CC"/>
          </a:solidFill>
          <a:ln w="9525" cap="flat" cmpd="sng">
            <a:solidFill>
              <a:srgbClr val="9999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hangingPunct="0"/>
            <a:endParaRPr lang="ja-JP" altLang="en-US">
              <a:latin typeface="Arial" charset="0"/>
            </a:endParaRPr>
          </a:p>
        </p:txBody>
      </p:sp>
      <p:sp>
        <p:nvSpPr>
          <p:cNvPr id="1035" name="Text Box 10"/>
          <p:cNvSpPr txBox="1"/>
          <p:nvPr/>
        </p:nvSpPr>
        <p:spPr>
          <a:xfrm>
            <a:off x="3671888" y="7342188"/>
            <a:ext cx="6403975" cy="21748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5000" rIns="90000" bIns="45000" anchor="t"/>
          <a:lstStyle/>
          <a:p>
            <a:pPr lvl="0" indent="0" hangingPunct="0"/>
            <a:r>
              <a:rPr lang="en-US" altLang="ja-JP" sz="900">
                <a:solidFill>
                  <a:srgbClr val="E6E6E6"/>
                </a:solidFill>
                <a:latin typeface="ArialMT" pitchFamily="32" charset="0"/>
              </a:rPr>
              <a:t>Faculty of Engineering the Department of Information Science &amp; Intelligent Systems The University of Tokushima, Ren Lab</a:t>
            </a:r>
          </a:p>
        </p:txBody>
      </p:sp>
      <p:sp>
        <p:nvSpPr>
          <p:cNvPr id="1036" name="AutoShape 11"/>
          <p:cNvSpPr/>
          <p:nvPr/>
        </p:nvSpPr>
        <p:spPr>
          <a:xfrm>
            <a:off x="0" y="0"/>
            <a:ext cx="10080625" cy="539750"/>
          </a:xfrm>
          <a:prstGeom prst="roundRect">
            <a:avLst>
              <a:gd name="adj" fmla="val 292"/>
            </a:avLst>
          </a:prstGeom>
          <a:solidFill>
            <a:srgbClr val="47B8B8"/>
          </a:solidFill>
          <a:ln w="9525" cap="flat" cmpd="sng">
            <a:solidFill>
              <a:srgbClr val="47B8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hangingPunct="0"/>
            <a:endParaRPr lang="ja-JP" altLang="en-US">
              <a:latin typeface="Arial" charset="0"/>
            </a:endParaRPr>
          </a:p>
        </p:txBody>
      </p:sp>
      <p:sp>
        <p:nvSpPr>
          <p:cNvPr id="1037" name="AutoShape 12"/>
          <p:cNvSpPr/>
          <p:nvPr/>
        </p:nvSpPr>
        <p:spPr>
          <a:xfrm>
            <a:off x="0" y="0"/>
            <a:ext cx="10080625" cy="468313"/>
          </a:xfrm>
          <a:prstGeom prst="roundRect">
            <a:avLst>
              <a:gd name="adj" fmla="val 338"/>
            </a:avLst>
          </a:prstGeom>
          <a:solidFill>
            <a:srgbClr val="4C4C4C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hangingPunct="0"/>
            <a:endParaRPr lang="ja-JP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4894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kumimoji="1"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l" defTabSz="44894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kumimoji="1" sz="4400">
          <a:solidFill>
            <a:srgbClr val="000000"/>
          </a:solidFill>
          <a:latin typeface="Arial" charset="0"/>
          <a:ea typeface="MS PGothic" charset="-128"/>
        </a:defRPr>
      </a:lvl2pPr>
      <a:lvl3pPr marL="647700" indent="-215900" algn="l" defTabSz="44894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kumimoji="1" sz="4400">
          <a:solidFill>
            <a:srgbClr val="000000"/>
          </a:solidFill>
          <a:latin typeface="Arial" charset="0"/>
          <a:ea typeface="MS PGothic" charset="-128"/>
        </a:defRPr>
      </a:lvl3pPr>
      <a:lvl4pPr marL="863600" indent="-215900" algn="l" defTabSz="44894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kumimoji="1" sz="4400">
          <a:solidFill>
            <a:srgbClr val="000000"/>
          </a:solidFill>
          <a:latin typeface="Arial" charset="0"/>
          <a:ea typeface="MS PGothic" charset="-128"/>
        </a:defRPr>
      </a:lvl4pPr>
      <a:lvl5pPr marL="1079500" indent="-215900" algn="l" defTabSz="44894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kumimoji="1" sz="4400">
          <a:solidFill>
            <a:srgbClr val="000000"/>
          </a:solidFill>
          <a:latin typeface="Arial" charset="0"/>
          <a:ea typeface="MS PGothic" charset="-128"/>
        </a:defRPr>
      </a:lvl5pPr>
      <a:lvl6pPr marL="1536700" indent="-215900" algn="l" defTabSz="44894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kumimoji="1" sz="4400">
          <a:solidFill>
            <a:srgbClr val="000000"/>
          </a:solidFill>
          <a:latin typeface="Arial" charset="0"/>
          <a:ea typeface="MS PGothic" charset="-128"/>
        </a:defRPr>
      </a:lvl6pPr>
      <a:lvl7pPr marL="1993900" indent="-215900" algn="l" defTabSz="44894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kumimoji="1" sz="4400">
          <a:solidFill>
            <a:srgbClr val="000000"/>
          </a:solidFill>
          <a:latin typeface="Arial" charset="0"/>
          <a:ea typeface="MS PGothic" charset="-128"/>
        </a:defRPr>
      </a:lvl7pPr>
      <a:lvl8pPr marL="2451100" indent="-215900" algn="l" defTabSz="44894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kumimoji="1" sz="4400">
          <a:solidFill>
            <a:srgbClr val="000000"/>
          </a:solidFill>
          <a:latin typeface="Arial" charset="0"/>
          <a:ea typeface="MS PGothic" charset="-128"/>
        </a:defRPr>
      </a:lvl8pPr>
      <a:lvl9pPr marL="2908300" indent="-215900" algn="l" defTabSz="44894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kumimoji="1" sz="4400">
          <a:solidFill>
            <a:srgbClr val="000000"/>
          </a:solidFill>
          <a:latin typeface="Arial" charset="0"/>
          <a:ea typeface="MS PGothic" charset="-128"/>
        </a:defRPr>
      </a:lvl9pPr>
    </p:titleStyle>
    <p:bodyStyle>
      <a:lvl1pPr marL="431800" indent="-323850" algn="l" defTabSz="448945" rtl="0" eaLnBrk="1" fontAlgn="base" hangingPunct="1">
        <a:lnSpc>
          <a:spcPct val="79000"/>
        </a:lnSpc>
        <a:spcBef>
          <a:spcPct val="0"/>
        </a:spcBef>
        <a:spcAft>
          <a:spcPts val="575"/>
        </a:spcAft>
        <a:buClr>
          <a:srgbClr val="000000"/>
        </a:buClr>
        <a:buSzPct val="45000"/>
        <a:buFont typeface="Wingdings" charset="2"/>
        <a:defRPr kumimoji="1" sz="20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655" algn="l" defTabSz="448945" rtl="0" eaLnBrk="1" fontAlgn="base" hangingPunct="1">
        <a:lnSpc>
          <a:spcPct val="79000"/>
        </a:lnSpc>
        <a:spcBef>
          <a:spcPct val="0"/>
        </a:spcBef>
        <a:spcAft>
          <a:spcPts val="1140"/>
        </a:spcAft>
        <a:buClr>
          <a:srgbClr val="000000"/>
        </a:buClr>
        <a:buSzPct val="75000"/>
        <a:buFont typeface="Symbol" charset="2"/>
        <a:defRPr kumimoji="1" sz="2800">
          <a:solidFill>
            <a:srgbClr val="000000"/>
          </a:solidFill>
          <a:latin typeface="+mn-lt"/>
          <a:ea typeface="+mn-ea"/>
        </a:defRPr>
      </a:lvl2pPr>
      <a:lvl3pPr marL="1295400" indent="-215900" algn="l" defTabSz="448945" rtl="0" eaLnBrk="1" fontAlgn="base" hangingPunct="1">
        <a:lnSpc>
          <a:spcPct val="79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defRPr kumimoji="1" sz="2400">
          <a:solidFill>
            <a:srgbClr val="000000"/>
          </a:solidFill>
          <a:latin typeface="+mn-lt"/>
          <a:ea typeface="+mn-ea"/>
        </a:defRPr>
      </a:lvl3pPr>
      <a:lvl4pPr marL="1727200" indent="-215900" algn="l" defTabSz="448945" rtl="0" eaLnBrk="1" fontAlgn="base" hangingPunct="1">
        <a:lnSpc>
          <a:spcPct val="79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defRPr kumimoji="1" sz="2000">
          <a:solidFill>
            <a:srgbClr val="000000"/>
          </a:solidFill>
          <a:latin typeface="+mn-lt"/>
          <a:ea typeface="+mn-ea"/>
        </a:defRPr>
      </a:lvl4pPr>
      <a:lvl5pPr marL="2159000" indent="-215900" algn="l" defTabSz="448945" rtl="0" eaLnBrk="1" fontAlgn="base" hangingPunct="1">
        <a:lnSpc>
          <a:spcPct val="79000"/>
        </a:lnSpc>
        <a:spcBef>
          <a:spcPct val="0"/>
        </a:spcBef>
        <a:spcAft>
          <a:spcPts val="290"/>
        </a:spcAft>
        <a:buClr>
          <a:srgbClr val="000000"/>
        </a:buClr>
        <a:buSzPct val="45000"/>
        <a:buFont typeface="Wingdings" charset="2"/>
        <a:defRPr kumimoji="1" sz="2000">
          <a:solidFill>
            <a:srgbClr val="000000"/>
          </a:solidFill>
          <a:latin typeface="+mn-lt"/>
          <a:ea typeface="+mn-ea"/>
        </a:defRPr>
      </a:lvl5pPr>
      <a:lvl6pPr marL="2616200" indent="-215900" algn="l" defTabSz="448945" rtl="0" eaLnBrk="1" fontAlgn="base" hangingPunct="1">
        <a:lnSpc>
          <a:spcPct val="79000"/>
        </a:lnSpc>
        <a:spcBef>
          <a:spcPct val="0"/>
        </a:spcBef>
        <a:spcAft>
          <a:spcPts val="290"/>
        </a:spcAft>
        <a:buClr>
          <a:srgbClr val="000000"/>
        </a:buClr>
        <a:buSzPct val="45000"/>
        <a:buFont typeface="Wingdings" charset="2"/>
        <a:defRPr kumimoji="1" sz="2000">
          <a:solidFill>
            <a:srgbClr val="000000"/>
          </a:solidFill>
          <a:latin typeface="+mn-lt"/>
          <a:ea typeface="+mn-ea"/>
        </a:defRPr>
      </a:lvl6pPr>
      <a:lvl7pPr marL="3073400" indent="-215900" algn="l" defTabSz="448945" rtl="0" eaLnBrk="1" fontAlgn="base" hangingPunct="1">
        <a:lnSpc>
          <a:spcPct val="79000"/>
        </a:lnSpc>
        <a:spcBef>
          <a:spcPct val="0"/>
        </a:spcBef>
        <a:spcAft>
          <a:spcPts val="290"/>
        </a:spcAft>
        <a:buClr>
          <a:srgbClr val="000000"/>
        </a:buClr>
        <a:buSzPct val="45000"/>
        <a:buFont typeface="Wingdings" charset="2"/>
        <a:defRPr kumimoji="1" sz="2000">
          <a:solidFill>
            <a:srgbClr val="000000"/>
          </a:solidFill>
          <a:latin typeface="+mn-lt"/>
          <a:ea typeface="+mn-ea"/>
        </a:defRPr>
      </a:lvl7pPr>
      <a:lvl8pPr marL="3530600" indent="-215900" algn="l" defTabSz="448945" rtl="0" eaLnBrk="1" fontAlgn="base" hangingPunct="1">
        <a:lnSpc>
          <a:spcPct val="79000"/>
        </a:lnSpc>
        <a:spcBef>
          <a:spcPct val="0"/>
        </a:spcBef>
        <a:spcAft>
          <a:spcPts val="290"/>
        </a:spcAft>
        <a:buClr>
          <a:srgbClr val="000000"/>
        </a:buClr>
        <a:buSzPct val="45000"/>
        <a:buFont typeface="Wingdings" charset="2"/>
        <a:defRPr kumimoji="1" sz="2000">
          <a:solidFill>
            <a:srgbClr val="000000"/>
          </a:solidFill>
          <a:latin typeface="+mn-lt"/>
          <a:ea typeface="+mn-ea"/>
        </a:defRPr>
      </a:lvl8pPr>
      <a:lvl9pPr marL="3987800" indent="-215900" algn="l" defTabSz="448945" rtl="0" eaLnBrk="1" fontAlgn="base" hangingPunct="1">
        <a:lnSpc>
          <a:spcPct val="79000"/>
        </a:lnSpc>
        <a:spcBef>
          <a:spcPct val="0"/>
        </a:spcBef>
        <a:spcAft>
          <a:spcPts val="290"/>
        </a:spcAft>
        <a:buClr>
          <a:srgbClr val="000000"/>
        </a:buClr>
        <a:buSzPct val="45000"/>
        <a:buFont typeface="Wingdings" charset="2"/>
        <a:defRPr kumimoji="1"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/>
          <p:nvPr/>
        </p:nvSpPr>
        <p:spPr>
          <a:xfrm>
            <a:off x="9288463" y="6516688"/>
            <a:ext cx="890587" cy="78740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 w="9525">
            <a:noFill/>
          </a:ln>
        </p:spPr>
        <p:txBody>
          <a:bodyPr lIns="90000" tIns="45000" rIns="90000" bIns="45000" anchor="ctr" anchorCtr="1"/>
          <a:lstStyle/>
          <a:p>
            <a:pPr lvl="0" indent="0" algn="ctr" hangingPunct="0"/>
            <a:fld id="{9A0DB2DC-4C9A-4742-B13C-FB6460FD3503}" type="slidenum">
              <a:rPr lang="en-US" altLang="ja-JP">
                <a:solidFill>
                  <a:srgbClr val="000000"/>
                </a:solidFill>
                <a:latin typeface="Arial" charset="0"/>
              </a:rPr>
              <a:t>‹#›</a:t>
            </a:fld>
            <a:endParaRPr lang="en-US" altLang="ja-JP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1" name="AutoShape 2"/>
          <p:cNvSpPr/>
          <p:nvPr/>
        </p:nvSpPr>
        <p:spPr>
          <a:xfrm>
            <a:off x="0" y="7272338"/>
            <a:ext cx="10080625" cy="287337"/>
          </a:xfrm>
          <a:prstGeom prst="roundRect">
            <a:avLst>
              <a:gd name="adj" fmla="val 556"/>
            </a:avLst>
          </a:prstGeom>
          <a:solidFill>
            <a:srgbClr val="9999CC"/>
          </a:solidFill>
          <a:ln w="9525" cap="flat" cmpd="sng">
            <a:solidFill>
              <a:srgbClr val="9999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hangingPunct="0"/>
            <a:endParaRPr lang="ja-JP" altLang="en-US">
              <a:latin typeface="Arial" charset="0"/>
              <a:ea typeface="MS PGothic" charset="-128"/>
            </a:endParaRPr>
          </a:p>
        </p:txBody>
      </p:sp>
      <p:sp>
        <p:nvSpPr>
          <p:cNvPr id="2052" name="AutoShape 3"/>
          <p:cNvSpPr/>
          <p:nvPr/>
        </p:nvSpPr>
        <p:spPr>
          <a:xfrm>
            <a:off x="0" y="0"/>
            <a:ext cx="10080625" cy="1079500"/>
          </a:xfrm>
          <a:prstGeom prst="roundRect">
            <a:avLst>
              <a:gd name="adj" fmla="val 144"/>
            </a:avLst>
          </a:prstGeom>
          <a:solidFill>
            <a:srgbClr val="47B8B8"/>
          </a:solidFill>
          <a:ln w="9525" cap="flat" cmpd="sng">
            <a:solidFill>
              <a:srgbClr val="47B8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hangingPunct="0"/>
            <a:endParaRPr lang="ja-JP" altLang="en-US">
              <a:latin typeface="Arial" charset="0"/>
              <a:ea typeface="MS PGothic" charset="-128"/>
            </a:endParaRPr>
          </a:p>
        </p:txBody>
      </p:sp>
      <p:sp>
        <p:nvSpPr>
          <p:cNvPr id="2053" name="AutoShape 4"/>
          <p:cNvSpPr/>
          <p:nvPr/>
        </p:nvSpPr>
        <p:spPr>
          <a:xfrm>
            <a:off x="0" y="0"/>
            <a:ext cx="10080625" cy="1008063"/>
          </a:xfrm>
          <a:prstGeom prst="roundRect">
            <a:avLst>
              <a:gd name="adj" fmla="val 157"/>
            </a:avLst>
          </a:prstGeom>
          <a:solidFill>
            <a:srgbClr val="4C4C4C"/>
          </a:solidFill>
          <a:ln w="9525" cap="flat" cmpd="sng">
            <a:solidFill>
              <a:srgbClr val="4C4C4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hangingPunct="0"/>
            <a:endParaRPr lang="ja-JP" altLang="en-US">
              <a:latin typeface="Arial" charset="0"/>
              <a:ea typeface="MS PGothic" charset="-128"/>
            </a:endParaRPr>
          </a:p>
        </p:txBody>
      </p:sp>
      <p:sp>
        <p:nvSpPr>
          <p:cNvPr id="2054" name="Rectangle 5"/>
          <p:cNvSpPr>
            <a:spLocks noGrp="1"/>
          </p:cNvSpPr>
          <p:nvPr>
            <p:ph type="title"/>
          </p:nvPr>
        </p:nvSpPr>
        <p:spPr>
          <a:xfrm>
            <a:off x="1152525" y="179388"/>
            <a:ext cx="8494713" cy="7191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2055" name="Rectangle 6"/>
          <p:cNvSpPr>
            <a:spLocks noGrp="1"/>
          </p:cNvSpPr>
          <p:nvPr>
            <p:ph type="body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lvl="0" indent="-323850"/>
            <a:r>
              <a:rPr lang="ja-JP" altLang="en-GB"/>
              <a:t>アウトラインテキストの書式を編集するにはクリックします。</a:t>
            </a:r>
          </a:p>
          <a:p>
            <a:pPr lvl="1" indent="-287020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 indent="-215900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 indent="-215900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 indent="-215900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 indent="-215900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 indent="-215900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 indent="-215900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 indent="-215900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2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171450" y="75596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defTabSz="-635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PMincho" charset="-128"/>
              </a:defRPr>
            </a:lvl1pPr>
          </a:lstStyle>
          <a:p>
            <a:pPr fontAlgn="base"/>
            <a:endParaRPr lang="en-US" altLang="ja-JP" strike="noStrike" noProof="1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465513" y="75596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ctr" defTabSz="-635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PMincho" charset="-128"/>
              </a:defRPr>
            </a:lvl1pPr>
          </a:lstStyle>
          <a:p>
            <a:pPr fontAlgn="base"/>
            <a:endParaRPr lang="en-US" altLang="ja-JP" strike="noStrike" noProof="1"/>
          </a:p>
        </p:txBody>
      </p:sp>
      <p:sp>
        <p:nvSpPr>
          <p:cNvPr id="2058" name="Text Box 9"/>
          <p:cNvSpPr txBox="1"/>
          <p:nvPr/>
        </p:nvSpPr>
        <p:spPr>
          <a:xfrm>
            <a:off x="3743325" y="7343775"/>
            <a:ext cx="6840538" cy="539750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 anchor="t"/>
          <a:lstStyle/>
          <a:p>
            <a:pPr lvl="0" indent="0" hangingPunct="0"/>
            <a:r>
              <a:rPr lang="en-US" altLang="ja-JP" sz="900">
                <a:solidFill>
                  <a:srgbClr val="E6E6E6"/>
                </a:solidFill>
                <a:latin typeface="ArialMT" pitchFamily="32" charset="0"/>
              </a:rPr>
              <a:t>Faculty of Engineering the Department of Information Science &amp; Intelligent Systems The University of Tokushima, Ren Lab</a:t>
            </a:r>
          </a:p>
        </p:txBody>
      </p:sp>
      <p:sp>
        <p:nvSpPr>
          <p:cNvPr id="2059" name="AutoShape 10"/>
          <p:cNvSpPr/>
          <p:nvPr/>
        </p:nvSpPr>
        <p:spPr>
          <a:xfrm>
            <a:off x="0" y="7343775"/>
            <a:ext cx="10080625" cy="215900"/>
          </a:xfrm>
          <a:prstGeom prst="roundRect">
            <a:avLst>
              <a:gd name="adj" fmla="val 731"/>
            </a:avLst>
          </a:prstGeom>
          <a:solidFill>
            <a:srgbClr val="4C4C4C"/>
          </a:solidFill>
          <a:ln w="9525" cap="flat" cmpd="sng">
            <a:solidFill>
              <a:srgbClr val="4C4C4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hangingPunct="0"/>
            <a:endParaRPr lang="ja-JP" altLang="en-US">
              <a:latin typeface="Arial" charset="0"/>
              <a:ea typeface="MS PGothic" charset="-128"/>
            </a:endParaRPr>
          </a:p>
        </p:txBody>
      </p:sp>
      <p:sp>
        <p:nvSpPr>
          <p:cNvPr id="2060" name="AutoShape 11"/>
          <p:cNvSpPr/>
          <p:nvPr/>
        </p:nvSpPr>
        <p:spPr>
          <a:xfrm>
            <a:off x="179388" y="0"/>
            <a:ext cx="900112" cy="900113"/>
          </a:xfrm>
          <a:prstGeom prst="roundRect">
            <a:avLst>
              <a:gd name="adj" fmla="val 176"/>
            </a:avLst>
          </a:prstGeom>
          <a:solidFill>
            <a:srgbClr val="FF9966"/>
          </a:solidFill>
          <a:ln w="9525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 lvl="0" indent="0" algn="ctr" hangingPunct="0">
              <a:lnSpc>
                <a:spcPct val="83000"/>
              </a:lnSpc>
            </a:pPr>
            <a:r>
              <a:rPr lang="en-US" altLang="ja-JP" sz="2600">
                <a:solidFill>
                  <a:srgbClr val="FFCC99"/>
                </a:solidFill>
                <a:latin typeface="MS Mincho" pitchFamily="17" charset="-128"/>
                <a:ea typeface="MS PMincho" charset="-128"/>
              </a:rPr>
              <a:t>Ren</a:t>
            </a:r>
          </a:p>
          <a:p>
            <a:pPr lvl="0" indent="0" algn="ctr" hangingPunct="0">
              <a:lnSpc>
                <a:spcPct val="83000"/>
              </a:lnSpc>
            </a:pPr>
            <a:r>
              <a:rPr lang="en-US" altLang="ja-JP" sz="2600">
                <a:solidFill>
                  <a:srgbClr val="FFCC99"/>
                </a:solidFill>
                <a:latin typeface="MS Mincho" pitchFamily="17" charset="-128"/>
                <a:ea typeface="MS PMincho" charset="-128"/>
              </a:rPr>
              <a:t>Lab</a:t>
            </a:r>
          </a:p>
        </p:txBody>
      </p:sp>
      <p:sp>
        <p:nvSpPr>
          <p:cNvPr id="2061" name="AutoShape 12"/>
          <p:cNvSpPr/>
          <p:nvPr/>
        </p:nvSpPr>
        <p:spPr>
          <a:xfrm>
            <a:off x="179388" y="863600"/>
            <a:ext cx="539750" cy="360363"/>
          </a:xfrm>
          <a:prstGeom prst="roundRect">
            <a:avLst>
              <a:gd name="adj" fmla="val 440"/>
            </a:avLst>
          </a:prstGeom>
          <a:solidFill>
            <a:srgbClr val="FF9966"/>
          </a:solidFill>
          <a:ln w="9525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hangingPunct="0"/>
            <a:endParaRPr lang="ja-JP" altLang="en-US">
              <a:latin typeface="Arial" charset="0"/>
              <a:ea typeface="MS PGothic" charset="-128"/>
            </a:endParaRPr>
          </a:p>
        </p:txBody>
      </p:sp>
      <p:sp>
        <p:nvSpPr>
          <p:cNvPr id="2062" name="AutoShape 13"/>
          <p:cNvSpPr/>
          <p:nvPr/>
        </p:nvSpPr>
        <p:spPr>
          <a:xfrm rot="120000" flipV="1">
            <a:off x="714375" y="869950"/>
            <a:ext cx="365125" cy="365125"/>
          </a:xfrm>
          <a:prstGeom prst="rtTriangle">
            <a:avLst/>
          </a:prstGeom>
          <a:solidFill>
            <a:srgbClr val="FFCC99"/>
          </a:solidFill>
          <a:ln w="9525" cap="flat" cmpd="sng">
            <a:solidFill>
              <a:srgbClr val="FFCC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hangingPunct="0"/>
            <a:endParaRPr lang="ja-JP" altLang="en-US">
              <a:latin typeface="Arial" charset="0"/>
              <a:ea typeface="MS PGothic" charset="-128"/>
            </a:endParaRPr>
          </a:p>
        </p:txBody>
      </p:sp>
      <p:sp>
        <p:nvSpPr>
          <p:cNvPr id="2063" name="Text Box 14"/>
          <p:cNvSpPr txBox="1"/>
          <p:nvPr/>
        </p:nvSpPr>
        <p:spPr>
          <a:xfrm>
            <a:off x="3671888" y="7343775"/>
            <a:ext cx="6403975" cy="217488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 anchor="t"/>
          <a:lstStyle/>
          <a:p>
            <a:pPr lvl="0" indent="0" hangingPunct="0"/>
            <a:r>
              <a:rPr lang="en-US" altLang="ja-JP" sz="900">
                <a:solidFill>
                  <a:srgbClr val="E6E6E6"/>
                </a:solidFill>
                <a:latin typeface="ArialMT" pitchFamily="32" charset="0"/>
              </a:rPr>
              <a:t>Faculty of Engineering the Department of Information Science &amp; Intelligent Systems The University of Tokushima, Ren Lab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4894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E6E6E6"/>
          </a:solidFill>
          <a:latin typeface="+mj-lt"/>
          <a:ea typeface="+mj-ea"/>
          <a:cs typeface="+mj-cs"/>
        </a:defRPr>
      </a:lvl1pPr>
      <a:lvl2pPr marL="431800" indent="-215900" algn="l" defTabSz="44894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E6E6E6"/>
          </a:solidFill>
          <a:latin typeface="Arial" charset="0"/>
          <a:ea typeface="MS PGothic" charset="-128"/>
        </a:defRPr>
      </a:lvl2pPr>
      <a:lvl3pPr marL="647700" indent="-215900" algn="l" defTabSz="44894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E6E6E6"/>
          </a:solidFill>
          <a:latin typeface="Arial" charset="0"/>
          <a:ea typeface="MS PGothic" charset="-128"/>
        </a:defRPr>
      </a:lvl3pPr>
      <a:lvl4pPr marL="863600" indent="-215900" algn="l" defTabSz="44894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E6E6E6"/>
          </a:solidFill>
          <a:latin typeface="Arial" charset="0"/>
          <a:ea typeface="MS PGothic" charset="-128"/>
        </a:defRPr>
      </a:lvl4pPr>
      <a:lvl5pPr marL="1079500" indent="-215900" algn="l" defTabSz="44894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E6E6E6"/>
          </a:solidFill>
          <a:latin typeface="Arial" charset="0"/>
          <a:ea typeface="MS PGothic" charset="-128"/>
        </a:defRPr>
      </a:lvl5pPr>
      <a:lvl6pPr marL="1536700" indent="-215900" algn="l" defTabSz="44894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E6E6E6"/>
          </a:solidFill>
          <a:latin typeface="Arial" charset="0"/>
          <a:ea typeface="MS PGothic" charset="-128"/>
        </a:defRPr>
      </a:lvl6pPr>
      <a:lvl7pPr marL="1993900" indent="-215900" algn="l" defTabSz="44894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E6E6E6"/>
          </a:solidFill>
          <a:latin typeface="Arial" charset="0"/>
          <a:ea typeface="MS PGothic" charset="-128"/>
        </a:defRPr>
      </a:lvl7pPr>
      <a:lvl8pPr marL="2451100" indent="-215900" algn="l" defTabSz="44894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E6E6E6"/>
          </a:solidFill>
          <a:latin typeface="Arial" charset="0"/>
          <a:ea typeface="MS PGothic" charset="-128"/>
        </a:defRPr>
      </a:lvl8pPr>
      <a:lvl9pPr marL="2908300" indent="-215900" algn="l" defTabSz="44894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E6E6E6"/>
          </a:solidFill>
          <a:latin typeface="Arial" charset="0"/>
          <a:ea typeface="MS PGothic" charset="-128"/>
        </a:defRPr>
      </a:lvl9pPr>
    </p:titleStyle>
    <p:bodyStyle>
      <a:lvl1pPr marL="431800" indent="-323850" algn="l" defTabSz="448945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655" algn="l" defTabSz="448945" rtl="0" fontAlgn="base" hangingPunct="0">
        <a:lnSpc>
          <a:spcPct val="93000"/>
        </a:lnSpc>
        <a:spcBef>
          <a:spcPct val="0"/>
        </a:spcBef>
        <a:spcAft>
          <a:spcPts val="1140"/>
        </a:spcAft>
        <a:buClr>
          <a:srgbClr val="000000"/>
        </a:buClr>
        <a:buSzPct val="75000"/>
        <a:buFont typeface="Symbol" charset="2"/>
        <a:buChar char=""/>
        <a:defRPr sz="2800">
          <a:solidFill>
            <a:srgbClr val="000000"/>
          </a:solidFill>
          <a:latin typeface="+mn-lt"/>
          <a:ea typeface="+mn-ea"/>
        </a:defRPr>
      </a:lvl2pPr>
      <a:lvl3pPr marL="1295400" indent="-215900" algn="l" defTabSz="448945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</a:defRPr>
      </a:lvl3pPr>
      <a:lvl4pPr marL="1727200" indent="-215900" algn="l" defTabSz="448945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2159000" indent="-215900" algn="l" defTabSz="448945" rtl="0" fontAlgn="base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616200" indent="-215900" algn="l" defTabSz="448945" rtl="0" fontAlgn="base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3073400" indent="-215900" algn="l" defTabSz="448945" rtl="0" fontAlgn="base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530600" indent="-215900" algn="l" defTabSz="448945" rtl="0" fontAlgn="base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987800" indent="-215900" algn="l" defTabSz="448945" rtl="0" fontAlgn="base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fishliu/handwritten_digit_cn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/>
          </p:cNvSpPr>
          <p:nvPr>
            <p:ph type="body"/>
          </p:nvPr>
        </p:nvSpPr>
        <p:spPr>
          <a:xfrm>
            <a:off x="202406" y="1384092"/>
            <a:ext cx="9675812" cy="4987925"/>
          </a:xfrm>
        </p:spPr>
        <p:txBody>
          <a:bodyPr wrap="square" lIns="0" tIns="0" rIns="0" bIns="0" anchor="t"/>
          <a:lstStyle/>
          <a:p>
            <a:pPr algn="ctr"/>
            <a:endParaRPr lang="en-US" sz="4800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algn="ctr"/>
            <a:endParaRPr lang="en-US" sz="4800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algn="ctr"/>
            <a:r>
              <a:rPr lang="ja-JP" altLang="en-US" sz="4000" dirty="0">
                <a:solidFill>
                  <a:schemeClr val="tx1"/>
                </a:solidFill>
              </a:rPr>
              <a:t>下記の</a:t>
            </a:r>
            <a:r>
              <a:rPr lang="en-US" altLang="ja-JP" sz="4000" dirty="0">
                <a:solidFill>
                  <a:schemeClr val="tx1"/>
                </a:solidFill>
              </a:rPr>
              <a:t>URL</a:t>
            </a:r>
            <a:r>
              <a:rPr lang="ja-JP" altLang="en-US" sz="4000" dirty="0">
                <a:solidFill>
                  <a:schemeClr val="tx1"/>
                </a:solidFill>
              </a:rPr>
              <a:t>をブラウザに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algn="ctr"/>
            <a:r>
              <a:rPr lang="ja-JP" altLang="en-US" sz="4000" dirty="0">
                <a:solidFill>
                  <a:schemeClr val="tx1"/>
                </a:solidFill>
              </a:rPr>
              <a:t>コピーしてください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algn="ctr"/>
            <a:endParaRPr lang="en-US" sz="4800" dirty="0">
              <a:solidFill>
                <a:schemeClr val="tx1"/>
              </a:solidFill>
            </a:endParaRPr>
          </a:p>
          <a:p>
            <a:pPr algn="ctr"/>
            <a:r>
              <a:rPr lang="en-US" sz="4800" dirty="0">
                <a:solidFill>
                  <a:schemeClr val="tx1"/>
                </a:solidFill>
              </a:rPr>
              <a:t>https://</a:t>
            </a:r>
            <a:r>
              <a:rPr lang="en-US" sz="4800" dirty="0" err="1">
                <a:solidFill>
                  <a:schemeClr val="tx1"/>
                </a:solidFill>
              </a:rPr>
              <a:t>bit.ly</a:t>
            </a:r>
            <a:r>
              <a:rPr lang="en-US" sz="4800" dirty="0">
                <a:solidFill>
                  <a:schemeClr val="tx1"/>
                </a:solidFill>
              </a:rPr>
              <a:t>/2KvA3Z1</a:t>
            </a:r>
            <a:endParaRPr lang="ja-JP" altLang="en-US" sz="4800" dirty="0">
              <a:solidFill>
                <a:schemeClr val="tx1"/>
              </a:solidFill>
              <a:latin typeface="+mn-lt"/>
              <a:ea typeface="MS Gothic" panose="020B0609070205080204" pitchFamily="49" charset="-128"/>
            </a:endParaRPr>
          </a:p>
        </p:txBody>
      </p:sp>
      <p:sp>
        <p:nvSpPr>
          <p:cNvPr id="15363" name="文本框 3"/>
          <p:cNvSpPr txBox="1"/>
          <p:nvPr/>
        </p:nvSpPr>
        <p:spPr>
          <a:xfrm>
            <a:off x="1370330" y="184150"/>
            <a:ext cx="8732520" cy="7220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ja-JP" altLang="en-US" sz="4400" b="1" noProof="1">
                <a:solidFill>
                  <a:schemeClr val="bg1"/>
                </a:solidFill>
                <a:latin typeface="宋体" charset="-122"/>
                <a:ea typeface="宋体" charset="-122"/>
                <a:cs typeface="宋体" charset="-122"/>
              </a:rPr>
              <a:t>始める前の準備</a:t>
            </a:r>
            <a:endParaRPr lang="en-US" altLang="zh-CN" sz="4400" b="1" noProof="1">
              <a:solidFill>
                <a:schemeClr val="bg1"/>
              </a:solidFill>
              <a:latin typeface="宋体" charset="-122"/>
              <a:ea typeface="宋体" charset="-122"/>
              <a:cs typeface="宋体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C68DD-4D94-6F49-8E0D-3DCA476DAC23}"/>
              </a:ext>
            </a:extLst>
          </p:cNvPr>
          <p:cNvSpPr txBox="1"/>
          <p:nvPr/>
        </p:nvSpPr>
        <p:spPr>
          <a:xfrm>
            <a:off x="4536277" y="4192287"/>
            <a:ext cx="670376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エル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3757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56995" y="161290"/>
            <a:ext cx="6193790" cy="71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宋体" charset="-122"/>
                <a:ea typeface="宋体" charset="-122"/>
                <a:sym typeface="+mn-ea"/>
              </a:rPr>
              <a:t>全結合層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3439160"/>
            <a:ext cx="8783955" cy="3314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8170" y="1114425"/>
            <a:ext cx="8310880" cy="20959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2000" b="1" dirty="0"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r>
              <a:rPr lang="zh-CN" altLang="en-US" sz="20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全結</a:t>
            </a:r>
            <a:r>
              <a:rPr lang="zh-CN" altLang="en-US" sz="2000" b="1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合層</a:t>
            </a:r>
            <a:r>
              <a:rPr lang="zh-CN" altLang="en-US" sz="2000" b="1">
                <a:latin typeface="MS Gothic" panose="020B0609070205080204" pitchFamily="49" charset="-128"/>
                <a:ea typeface="MS Gothic" panose="020B0609070205080204" pitchFamily="49" charset="-128"/>
                <a:cs typeface="宋体" charset="-122"/>
                <a:sym typeface="+mn-ea"/>
              </a:rPr>
              <a:t>(</a:t>
            </a:r>
            <a:r>
              <a:rPr lang="zh-CN" altLang="en-US" sz="2000" b="1" dirty="0">
                <a:latin typeface="MS Gothic" panose="020B0609070205080204" pitchFamily="49" charset="-128"/>
                <a:ea typeface="MS Gothic" panose="020B0609070205080204" pitchFamily="49" charset="-128"/>
                <a:cs typeface="宋体" charset="-122"/>
                <a:sym typeface="+mn-ea"/>
              </a:rPr>
              <a:t>Fully connected </a:t>
            </a:r>
            <a:r>
              <a:rPr lang="zh-CN" altLang="en-US" sz="2000" b="1">
                <a:latin typeface="MS Gothic" panose="020B0609070205080204" pitchFamily="49" charset="-128"/>
                <a:ea typeface="MS Gothic" panose="020B0609070205080204" pitchFamily="49" charset="-128"/>
                <a:cs typeface="宋体" charset="-122"/>
                <a:sym typeface="+mn-ea"/>
              </a:rPr>
              <a:t>layers)</a:t>
            </a:r>
            <a:endParaRPr lang="zh-CN" altLang="en-US" sz="2000" b="1" dirty="0"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endParaRPr lang="zh-CN" altLang="en-US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全結合層は、畳み込みニューラルネットワーク全体にわた</a:t>
            </a:r>
            <a:r>
              <a:rPr lang="ja-JP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り</a:t>
            </a:r>
            <a:r>
              <a:rPr lang="zh-CN" alt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、畳み込み、活性化関数、プーリングなどの深層ネットワークを介して、次に完全接続層を介して結果を識別および分類することによって「分類器」として機能する。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/>
          </p:cNvSpPr>
          <p:nvPr>
            <p:ph type="body"/>
          </p:nvPr>
        </p:nvSpPr>
        <p:spPr>
          <a:xfrm>
            <a:off x="202406" y="1475677"/>
            <a:ext cx="9675812" cy="4987925"/>
          </a:xfrm>
        </p:spPr>
        <p:txBody>
          <a:bodyPr wrap="square" lIns="0" tIns="0" rIns="0" bIns="0" anchor="t"/>
          <a:lstStyle/>
          <a:p>
            <a:r>
              <a:rPr lang="en-US" altLang="ja-JP" sz="24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LeNet-5</a:t>
            </a:r>
            <a:r>
              <a:rPr lang="ja-JP" altLang="en-US" sz="24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の構造：</a:t>
            </a:r>
            <a:endParaRPr lang="en-US" altLang="ja-JP" sz="24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24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CNN–&gt;</a:t>
            </a:r>
            <a:r>
              <a:rPr lang="en-US" altLang="ja-JP" sz="24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max_pooling</a:t>
            </a:r>
            <a:r>
              <a:rPr lang="en-US" altLang="ja-JP" sz="24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–&gt;CNN–&gt;</a:t>
            </a:r>
            <a:r>
              <a:rPr lang="en-US" altLang="ja-JP" sz="24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max_pooling</a:t>
            </a:r>
            <a:r>
              <a:rPr lang="en-US" altLang="ja-JP" sz="24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–&gt;CNN–&gt;</a:t>
            </a:r>
            <a:r>
              <a:rPr lang="en-US" altLang="ja-JP" sz="24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fully_connect</a:t>
            </a:r>
            <a:r>
              <a:rPr lang="ja-JP" altLang="en-US" sz="24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ja-JP" altLang="en-US" sz="24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15362" name="Picture 2" descr="LeNet-5ç»æ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2843772"/>
            <a:ext cx="9180512" cy="3113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文本框 3"/>
          <p:cNvSpPr txBox="1"/>
          <p:nvPr/>
        </p:nvSpPr>
        <p:spPr>
          <a:xfrm>
            <a:off x="1370330" y="184150"/>
            <a:ext cx="8732520" cy="7220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ja-JP" altLang="en-US" sz="4400" b="1">
                <a:solidFill>
                  <a:schemeClr val="bg1"/>
                </a:solidFill>
                <a:latin typeface="宋体" charset="-122"/>
                <a:ea typeface="宋体" charset="-122"/>
              </a:rPr>
              <a:t>特典的な</a:t>
            </a:r>
            <a:r>
              <a:rPr lang="en-US" altLang="zh-CN" sz="4400" b="1" noProof="1">
                <a:solidFill>
                  <a:schemeClr val="bg1"/>
                </a:solidFill>
                <a:latin typeface="宋体" charset="-122"/>
                <a:ea typeface="宋体" charset="-122"/>
                <a:cs typeface="宋体" charset="-122"/>
              </a:rPr>
              <a:t>畳み込みネットワーク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框 3"/>
          <p:cNvSpPr txBox="1"/>
          <p:nvPr/>
        </p:nvSpPr>
        <p:spPr>
          <a:xfrm>
            <a:off x="1370330" y="184150"/>
            <a:ext cx="8732520" cy="7220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ja-JP" altLang="en-US" sz="4400" b="1">
                <a:solidFill>
                  <a:schemeClr val="bg1"/>
                </a:solidFill>
                <a:latin typeface="宋体" charset="-122"/>
                <a:ea typeface="宋体" charset="-122"/>
              </a:rPr>
              <a:t>実習</a:t>
            </a:r>
            <a:endParaRPr lang="en-US" altLang="zh-CN" sz="4400" b="1" noProof="1">
              <a:solidFill>
                <a:schemeClr val="bg1"/>
              </a:solidFill>
              <a:latin typeface="宋体" charset="-122"/>
              <a:ea typeface="宋体" charset="-122"/>
              <a:cs typeface="宋体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7FDFA-5BB4-284D-8BFC-BA5AEA4A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76" y="1187657"/>
            <a:ext cx="7274471" cy="49683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644E86-B89D-F747-9014-355AA0673936}"/>
              </a:ext>
            </a:extLst>
          </p:cNvPr>
          <p:cNvSpPr/>
          <p:nvPr/>
        </p:nvSpPr>
        <p:spPr>
          <a:xfrm>
            <a:off x="1485491" y="6083997"/>
            <a:ext cx="7109639" cy="60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Jupyter</a:t>
            </a:r>
            <a:r>
              <a:rPr lang="ja-JP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でオープンして</a:t>
            </a:r>
          </a:p>
        </p:txBody>
      </p:sp>
    </p:spTree>
    <p:extLst>
      <p:ext uri="{BB962C8B-B14F-4D97-AF65-F5344CB8AC3E}">
        <p14:creationId xmlns:p14="http://schemas.microsoft.com/office/powerpoint/2010/main" val="280691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框 3"/>
          <p:cNvSpPr txBox="1"/>
          <p:nvPr/>
        </p:nvSpPr>
        <p:spPr>
          <a:xfrm>
            <a:off x="1370330" y="184150"/>
            <a:ext cx="8732520" cy="7220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ja-JP" altLang="en-US" sz="4400" b="1">
                <a:solidFill>
                  <a:schemeClr val="bg1"/>
                </a:solidFill>
                <a:latin typeface="宋体" charset="-122"/>
                <a:ea typeface="宋体" charset="-122"/>
              </a:rPr>
              <a:t>実習</a:t>
            </a:r>
            <a:endParaRPr lang="en-US" altLang="zh-CN" sz="4400" b="1" noProof="1">
              <a:solidFill>
                <a:schemeClr val="bg1"/>
              </a:solidFill>
              <a:latin typeface="宋体" charset="-122"/>
              <a:ea typeface="宋体" charset="-122"/>
              <a:cs typeface="宋体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644E86-B89D-F747-9014-355AA0673936}"/>
              </a:ext>
            </a:extLst>
          </p:cNvPr>
          <p:cNvSpPr/>
          <p:nvPr/>
        </p:nvSpPr>
        <p:spPr>
          <a:xfrm>
            <a:off x="879409" y="5939987"/>
            <a:ext cx="8379154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>
                <a:latin typeface="MS Gothic" panose="020B0609070205080204" pitchFamily="49" charset="-128"/>
                <a:ea typeface="MS Gothic" panose="020B0609070205080204" pitchFamily="49" charset="-128"/>
              </a:rPr>
              <a:t>コードを読んで</a:t>
            </a:r>
            <a:r>
              <a:rPr lang="zh-CN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、</a:t>
            </a:r>
            <a:r>
              <a:rPr lang="ja-JP" altLang="en-US" sz="3600">
                <a:latin typeface="MS Gothic" panose="020B0609070205080204" pitchFamily="49" charset="-128"/>
                <a:ea typeface="MS Gothic" panose="020B0609070205080204" pitchFamily="49" charset="-128"/>
              </a:rPr>
              <a:t>スペースにパラメーターを入力して、そしたら実行する</a:t>
            </a:r>
            <a:endParaRPr lang="en-US" altLang="zh-CN" sz="3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26D5-B8AB-4849-A3F2-BAFA4F208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7" y="1331667"/>
            <a:ext cx="9474089" cy="44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0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レポート課題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テーマ３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3237" y="1768475"/>
            <a:ext cx="9577388" cy="4987925"/>
          </a:xfrm>
        </p:spPr>
        <p:txBody>
          <a:bodyPr/>
          <a:lstStyle/>
          <a:p>
            <a:pPr marL="622300" indent="-514350">
              <a:buSzPct val="100000"/>
              <a:buFont typeface="+mj-lt"/>
              <a:buAutoNum type="arabicPeriod"/>
            </a:pPr>
            <a:r>
              <a:rPr kumimoji="1" lang="ja-JP" altLang="en-US" dirty="0"/>
              <a:t>今回の講義によって、</a:t>
            </a:r>
            <a:r>
              <a:rPr kumimoji="1" lang="en-US" altLang="ja-JP" dirty="0"/>
              <a:t>CNN</a:t>
            </a:r>
            <a:r>
              <a:rPr kumimoji="1" lang="ja-JP" altLang="en-US" dirty="0"/>
              <a:t>ニューラルネットワ</a:t>
            </a:r>
            <a:r>
              <a:rPr kumimoji="1" lang="ja-JP" altLang="en-US"/>
              <a:t>ー</a:t>
            </a:r>
            <a:r>
              <a:rPr kumimoji="1" lang="ja-JP" altLang="en-US" smtClean="0"/>
              <a:t>クを</a:t>
            </a:r>
            <a:r>
              <a:rPr kumimoji="1" lang="ja-JP" altLang="en-US" dirty="0"/>
              <a:t>実際に使ってみてどう思ったか。</a:t>
            </a:r>
            <a:endParaRPr kumimoji="1" lang="en-US" altLang="ja-JP" dirty="0"/>
          </a:p>
          <a:p>
            <a:pPr marL="622300" indent="-514350">
              <a:buSzPct val="100000"/>
              <a:buFont typeface="+mj-lt"/>
              <a:buAutoNum type="arabicPeriod"/>
            </a:pPr>
            <a:endParaRPr kumimoji="1" lang="en-US" altLang="ja-JP" sz="2000" dirty="0"/>
          </a:p>
          <a:p>
            <a:pPr marL="622300" indent="-514350">
              <a:buSzPct val="100000"/>
              <a:buFont typeface="+mj-lt"/>
              <a:buAutoNum type="arabicPeriod"/>
            </a:pPr>
            <a:r>
              <a:rPr kumimoji="1" lang="ja-JP" altLang="en-US" dirty="0"/>
              <a:t>文献を調べて、</a:t>
            </a:r>
            <a:r>
              <a:rPr kumimoji="1" lang="en-US" altLang="ja-JP" dirty="0"/>
              <a:t>CNN</a:t>
            </a:r>
            <a:r>
              <a:rPr kumimoji="1" lang="ja-JP" altLang="en-US" dirty="0"/>
              <a:t>による画像認識以外の応用を二つ書いてみよ。</a:t>
            </a:r>
            <a:endParaRPr kumimoji="1" lang="en-US" altLang="ja-JP" dirty="0"/>
          </a:p>
          <a:p>
            <a:pPr marL="539750" lvl="1" indent="0">
              <a:buSzPct val="100000"/>
              <a:buNone/>
            </a:pPr>
            <a:r>
              <a:rPr kumimoji="1" lang="en-US" altLang="ja-JP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852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7D2F9-8843-334F-8E65-3DEFAB5C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レポート課題</a:t>
            </a:r>
            <a:r>
              <a:rPr kumimoji="1" lang="en-US" altLang="ja-JP" dirty="0"/>
              <a:t>(</a:t>
            </a:r>
            <a:r>
              <a:rPr kumimoji="1" lang="ja-JP" altLang="en-US"/>
              <a:t>テーマ３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DD58C5-8231-214B-99EC-C8E45C41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kumimoji="1" lang="ja-JP" altLang="en-US" dirty="0"/>
              <a:t>提出ファイル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ワード形式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A1_</a:t>
            </a:r>
            <a:r>
              <a:rPr kumimoji="1" lang="ja-JP" altLang="en-US"/>
              <a:t>テーマ３</a:t>
            </a:r>
            <a:r>
              <a:rPr kumimoji="1" lang="en-US" altLang="ja-JP" dirty="0"/>
              <a:t>_</a:t>
            </a:r>
            <a:r>
              <a:rPr kumimoji="1" lang="ja-JP" altLang="en-US" dirty="0"/>
              <a:t>氏名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docx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期日：</a:t>
            </a:r>
            <a:r>
              <a:rPr kumimoji="1" lang="en-US" altLang="ja-JP" dirty="0">
                <a:solidFill>
                  <a:srgbClr val="FF0000"/>
                </a:solidFill>
              </a:rPr>
              <a:t>6</a:t>
            </a:r>
            <a:r>
              <a:rPr kumimoji="1" lang="ja-JP" altLang="en-US">
                <a:solidFill>
                  <a:srgbClr val="FF0000"/>
                </a:solidFill>
              </a:rPr>
              <a:t>月</a:t>
            </a:r>
            <a:r>
              <a:rPr kumimoji="1" lang="en-US" altLang="ja-JP" dirty="0">
                <a:solidFill>
                  <a:srgbClr val="FF0000"/>
                </a:solidFill>
              </a:rPr>
              <a:t>28</a:t>
            </a:r>
            <a:r>
              <a:rPr kumimoji="1" lang="ja-JP" altLang="en-US">
                <a:solidFill>
                  <a:srgbClr val="FF0000"/>
                </a:solidFill>
              </a:rPr>
              <a:t>日</a:t>
            </a:r>
            <a:r>
              <a:rPr kumimoji="1" lang="ja-JP" altLang="en-US" dirty="0">
                <a:solidFill>
                  <a:srgbClr val="FF0000"/>
                </a:solidFill>
              </a:rPr>
              <a:t>（金）</a:t>
            </a:r>
            <a:r>
              <a:rPr kumimoji="1" lang="ja-JP" altLang="en-US" dirty="0"/>
              <a:t>まで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</a:t>
            </a:r>
            <a:r>
              <a:rPr kumimoji="1" lang="en-US" altLang="ja-JP" dirty="0" err="1"/>
              <a:t>manaba</a:t>
            </a:r>
            <a:r>
              <a:rPr kumimoji="1" lang="ja-JP" altLang="en-US" dirty="0"/>
              <a:t>」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/>
              <a:t>「</a:t>
            </a:r>
            <a:r>
              <a:rPr kumimoji="1" lang="en-US" altLang="ja-JP" dirty="0"/>
              <a:t>c501837066@tokushima-u.ac.jp</a:t>
            </a:r>
            <a:r>
              <a:rPr kumimoji="1" lang="ja-JP" altLang="en-US" dirty="0"/>
              <a:t>」に提出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867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80037" y="1187657"/>
            <a:ext cx="8641332" cy="1262063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ja-JP" altLang="en-US" sz="4000"/>
              <a:t>第</a:t>
            </a:r>
            <a:r>
              <a:rPr lang="en-US" altLang="ja-JP" sz="4000" dirty="0"/>
              <a:t>3</a:t>
            </a:r>
            <a:r>
              <a:rPr lang="ja-JP" altLang="en-US" sz="4000"/>
              <a:t>回「</a:t>
            </a:r>
            <a:r>
              <a:rPr lang="zh-CN" altLang="en-US" sz="4000" dirty="0"/>
              <a:t>CNNの説明</a:t>
            </a:r>
            <a:r>
              <a:rPr lang="ja-JP" altLang="en-US" sz="4000"/>
              <a:t>」</a:t>
            </a:r>
            <a:endParaRPr lang="en-US" altLang="ja-JP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3848" y="3995861"/>
            <a:ext cx="5904656" cy="144016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ja-JP" altLang="en-US" sz="2200"/>
              <a:t>徳島大学大学院　先端技術科学教育部</a:t>
            </a:r>
            <a:endParaRPr lang="en-US" altLang="ja-JP" sz="2200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ja-JP" altLang="en-US" sz="2200"/>
              <a:t>システム創生工学科　知能情報システム工学コース</a:t>
            </a:r>
            <a:endParaRPr lang="en-US" altLang="ja-JP" sz="2200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ja-JP" altLang="en-US" sz="2200"/>
              <a:t>博士前期課程</a:t>
            </a:r>
            <a:r>
              <a:rPr lang="en-US" altLang="ja-JP" sz="2200" dirty="0"/>
              <a:t>1</a:t>
            </a:r>
            <a:r>
              <a:rPr lang="ja-JP" altLang="en-US" sz="2200"/>
              <a:t>年</a:t>
            </a:r>
            <a:endParaRPr lang="en-US" altLang="ja-JP" sz="2200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ja-JP" sz="2200" dirty="0"/>
              <a:t>A1</a:t>
            </a:r>
            <a:r>
              <a:rPr lang="ja-JP" altLang="en-US" sz="2200"/>
              <a:t>研究室</a:t>
            </a:r>
            <a:endParaRPr lang="en-US" altLang="ja-JP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DD2804-31A2-C648-84AF-110D9D391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848" y="5724053"/>
            <a:ext cx="590465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31800" indent="-323850" algn="l" defTabSz="449263" rtl="0" eaLnBrk="1" fontAlgn="base" hangingPunct="1">
              <a:lnSpc>
                <a:spcPct val="79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63600" indent="-287338" algn="l" defTabSz="449263" rtl="0" eaLnBrk="1" fontAlgn="base" hangingPunct="1">
              <a:lnSpc>
                <a:spcPct val="79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75000"/>
              <a:buFont typeface="Symbol" charset="2"/>
              <a:defRPr kumimoji="1"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295400" indent="-215900" algn="l" defTabSz="449263" rtl="0" eaLnBrk="1" fontAlgn="base" hangingPunct="1">
              <a:lnSpc>
                <a:spcPct val="79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727200" indent="-215900" algn="l" defTabSz="449263" rtl="0" eaLnBrk="1" fontAlgn="base" hangingPunct="1">
              <a:lnSpc>
                <a:spcPct val="79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75000"/>
              <a:buFont typeface="Symbol" charset="2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159000" indent="-215900" algn="l" defTabSz="449263" rtl="0" eaLnBrk="1" fontAlgn="base" hangingPunct="1">
              <a:lnSpc>
                <a:spcPct val="7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616200" indent="-215900" algn="l" defTabSz="449263" rtl="0" eaLnBrk="1" fontAlgn="base" hangingPunct="1">
              <a:lnSpc>
                <a:spcPct val="7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3073400" indent="-215900" algn="l" defTabSz="449263" rtl="0" eaLnBrk="1" fontAlgn="base" hangingPunct="1">
              <a:lnSpc>
                <a:spcPct val="7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530600" indent="-215900" algn="l" defTabSz="449263" rtl="0" eaLnBrk="1" fontAlgn="base" hangingPunct="1">
              <a:lnSpc>
                <a:spcPct val="7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987800" indent="-215900" algn="l" defTabSz="449263" rtl="0" eaLnBrk="1" fontAlgn="base" hangingPunct="1">
              <a:lnSpc>
                <a:spcPct val="7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ja-JP" altLang="en-US" sz="2200" kern="0"/>
              <a:t>劉　</a:t>
            </a:r>
            <a:r>
              <a:rPr lang="zh-CN" altLang="en-US" sz="2200" kern="0" dirty="0"/>
              <a:t>佳 </a:t>
            </a:r>
            <a:r>
              <a:rPr lang="ja-JP" altLang="en-US" sz="2200" kern="0"/>
              <a:t>        劉　</a:t>
            </a:r>
            <a:r>
              <a:rPr lang="zh-CN" altLang="en-US" sz="2200" kern="0" dirty="0"/>
              <a:t>錚</a:t>
            </a:r>
            <a:endParaRPr lang="en-US" altLang="ja-JP" sz="2200" kern="0" dirty="0"/>
          </a:p>
        </p:txBody>
      </p:sp>
    </p:spTree>
    <p:extLst>
      <p:ext uri="{BB962C8B-B14F-4D97-AF65-F5344CB8AC3E}">
        <p14:creationId xmlns:p14="http://schemas.microsoft.com/office/powerpoint/2010/main" val="2362012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C843A2-38C8-3D46-A485-897F32AE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latin typeface="SimSun" panose="02010600030101010101" pitchFamily="2" charset="-122"/>
                <a:ea typeface="SimSun" panose="02010600030101010101" pitchFamily="2" charset="-122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E8FF8D-03E3-2242-B999-DFBCF94F5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18" y="1403672"/>
            <a:ext cx="9069387" cy="4987925"/>
          </a:xfrm>
        </p:spPr>
        <p:txBody>
          <a:bodyPr/>
          <a:lstStyle/>
          <a:p>
            <a:r>
              <a:rPr lang="en-US" altLang="zh-CN" noProof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宋体" charset="-122"/>
              </a:rPr>
              <a:t>畳み込みニューラルネットワーク</a:t>
            </a:r>
            <a:r>
              <a:rPr lang="ja-JP" altLang="en-US" noProof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宋体" charset="-122"/>
              </a:rPr>
              <a:t>概要</a:t>
            </a:r>
            <a:endParaRPr lang="en-US" altLang="zh-CN" noProof="1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宋体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CNN</a:t>
            </a:r>
            <a:r>
              <a:rPr lang="ja-JP" altLang="en-US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の</a:t>
            </a:r>
            <a:r>
              <a:rPr lang="zh-CN" altLang="en-US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構造図</a:t>
            </a:r>
          </a:p>
          <a:p>
            <a:r>
              <a:rPr lang="zh-CN" altLang="en-US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畳み込み層</a:t>
            </a:r>
          </a:p>
          <a:p>
            <a:r>
              <a:rPr lang="ja-JP" altLang="en-US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プーリング</a:t>
            </a:r>
            <a:r>
              <a:rPr lang="zh-CN" altLang="en-US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層</a:t>
            </a:r>
          </a:p>
          <a:p>
            <a:r>
              <a:rPr lang="zh-CN" altLang="en-US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全結合層</a:t>
            </a:r>
            <a:endParaRPr lang="en-US" altLang="zh-CN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特典的な</a:t>
            </a:r>
            <a:r>
              <a:rPr lang="en-US" altLang="zh-CN" noProof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畳み込みネットワーク</a:t>
            </a:r>
          </a:p>
          <a:p>
            <a:r>
              <a:rPr lang="ja-JP" altLang="en-US" noProof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実習</a:t>
            </a:r>
            <a:endParaRPr lang="en-US" altLang="zh-CN" noProof="1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dirty="0"/>
              <a:t>レポート課題</a:t>
            </a:r>
          </a:p>
          <a:p>
            <a:endParaRPr lang="en-US" altLang="zh-CN" noProof="1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zh-CN" altLang="en-US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731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1"/>
          <p:cNvSpPr txBox="1"/>
          <p:nvPr/>
        </p:nvSpPr>
        <p:spPr>
          <a:xfrm>
            <a:off x="207010" y="1332865"/>
            <a:ext cx="9631045" cy="2091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+mn-ea"/>
                <a:ea typeface="+mn-ea"/>
                <a:cs typeface="+mn-ea"/>
              </a:rPr>
              <a:t>畳み込みニューラルネットワーク(Convolutional Neural Network, CNN)は、ディープラーニング技術における最も代表的なネットワーク構造の１つであり、画像処理の分野において大きな成功を収めている。</a:t>
            </a:r>
            <a:endParaRPr lang="zh-CN" altLang="en-US" sz="2800" b="1" dirty="0">
              <a:latin typeface="宋体" charset="-122"/>
              <a:ea typeface="宋体" charset="-122"/>
            </a:endParaRPr>
          </a:p>
          <a:p>
            <a:endParaRPr lang="zh-CN" altLang="en-US" sz="2800" b="1" dirty="0">
              <a:latin typeface="宋体" charset="-122"/>
              <a:ea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037" y="147606"/>
            <a:ext cx="8654378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noProof="1">
                <a:solidFill>
                  <a:schemeClr val="bg1"/>
                </a:solidFill>
                <a:latin typeface="宋体" charset="-122"/>
                <a:ea typeface="宋体" charset="-122"/>
                <a:cs typeface="宋体" charset="-122"/>
              </a:rPr>
              <a:t>畳み込みニューラルネットワーク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/>
          </p:nvPr>
        </p:nvSpPr>
        <p:spPr>
          <a:xfrm>
            <a:off x="347345" y="3244850"/>
            <a:ext cx="9242425" cy="3806190"/>
          </a:xfrm>
        </p:spPr>
        <p:txBody>
          <a:bodyPr wrap="square" lIns="0" tIns="0" rIns="0" bIns="0" anchor="t"/>
          <a:lstStyle/>
          <a:p>
            <a:r>
              <a:rPr lang="zh-CN" altLang="en-US" sz="28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3つの基本層</a:t>
            </a:r>
          </a:p>
          <a:p>
            <a:pPr lvl="1" indent="-287020"/>
            <a:r>
              <a:rPr lang="ja-JP" altLang="en-US" sz="28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畳み込み層（</a:t>
            </a:r>
            <a:r>
              <a:rPr lang="en-US" altLang="zh-CN" sz="28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Convolutional Layer</a:t>
            </a:r>
            <a:r>
              <a:rPr lang="zh-CN" altLang="en-US" sz="28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2"/>
            <a:r>
              <a:rPr lang="zh-CN" altLang="en-US" sz="28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畳み込みカーネルは、入力データに対して畳み込み演算を行い、畳み込み後の特徴量マップを出力する</a:t>
            </a:r>
          </a:p>
          <a:p>
            <a:pPr lvl="1" indent="-287020"/>
            <a:r>
              <a:rPr lang="ja-JP" altLang="en-US" sz="28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プーリング層（</a:t>
            </a:r>
            <a:r>
              <a:rPr lang="en-US" altLang="zh-CN" sz="28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Pooling Layer</a:t>
            </a:r>
            <a:r>
              <a:rPr lang="zh-CN" altLang="en-US" sz="28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2"/>
            <a:r>
              <a:rPr lang="zh-CN" altLang="en-US" sz="28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プーリングレイヤの主な目的は、ダウンサンプリングによって画質に影響を与えずにデータを圧縮し、パラメータを減らすこと</a:t>
            </a:r>
            <a:r>
              <a:rPr lang="ja-JP" altLang="en-US" sz="28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である</a:t>
            </a:r>
            <a:endParaRPr lang="zh-CN" altLang="en-US" sz="28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1" indent="-287020"/>
            <a:r>
              <a:rPr lang="zh-CN" altLang="en-US" sz="28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全結合層（</a:t>
            </a:r>
            <a:r>
              <a:rPr lang="en-US" altLang="zh-CN" sz="28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Fully Connected Layer</a:t>
            </a:r>
            <a:r>
              <a:rPr lang="zh-CN" altLang="en-US" sz="28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1"/>
          <p:cNvSpPr txBox="1"/>
          <p:nvPr/>
        </p:nvSpPr>
        <p:spPr>
          <a:xfrm>
            <a:off x="1327150" y="145098"/>
            <a:ext cx="6191250" cy="72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宋体" charset="-122"/>
                <a:ea typeface="宋体" charset="-122"/>
              </a:rPr>
              <a:t>CNN</a:t>
            </a:r>
            <a:r>
              <a:rPr lang="ja-JP" sz="4400" b="1">
                <a:solidFill>
                  <a:schemeClr val="bg1"/>
                </a:solidFill>
                <a:latin typeface="宋体" charset="-122"/>
                <a:ea typeface="宋体" charset="-122"/>
              </a:rPr>
              <a:t>の</a:t>
            </a:r>
            <a:r>
              <a:rPr sz="4400" b="1" dirty="0" err="1">
                <a:solidFill>
                  <a:schemeClr val="bg1"/>
                </a:solidFill>
                <a:latin typeface="宋体" charset="-122"/>
                <a:ea typeface="宋体" charset="-122"/>
              </a:rPr>
              <a:t>構造図</a:t>
            </a:r>
            <a:endParaRPr lang="ja-JP" altLang="en-US" sz="4400" b="1">
              <a:solidFill>
                <a:schemeClr val="bg1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3" y="2411742"/>
            <a:ext cx="9741918" cy="24480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3"/>
          <p:cNvSpPr>
            <a:spLocks noGrp="1"/>
          </p:cNvSpPr>
          <p:nvPr>
            <p:ph type="body"/>
          </p:nvPr>
        </p:nvSpPr>
        <p:spPr>
          <a:xfrm>
            <a:off x="408540" y="1403672"/>
            <a:ext cx="9302115" cy="1046480"/>
          </a:xfrm>
        </p:spPr>
        <p:txBody>
          <a:bodyPr wrap="square" lIns="0" tIns="0" rIns="0" bIns="0" anchor="t"/>
          <a:lstStyle/>
          <a:p>
            <a:r>
              <a:rPr lang="zh-CN" altLang="en-US" sz="2800" b="1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畳み込みカーネルは、入力データに対して畳み込み演算を行い、畳み込み後の特徴量マップを出力する。</a:t>
            </a:r>
          </a:p>
          <a:p>
            <a:endParaRPr lang="en-US" altLang="zh-CN" sz="28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9255" y="2750185"/>
            <a:ext cx="9290685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S Gothic" panose="020B0609070205080204" pitchFamily="49" charset="-128"/>
                <a:ea typeface="MS Gothic" panose="020B0609070205080204" pitchFamily="49" charset="-128"/>
                <a:cs typeface="宋体" charset="-122"/>
              </a:rPr>
              <a:t>各画像は、ピクセル値を含むマトリックスとして考えることができ、1つの画像が5×5ピクセル、白が1、黒が0の場合、5×5のモノクロ画像として扱われます。 次に、ランダムな0と1からなる3 * 3行列を使用して、反復ごとに1ピクセルずつ画像内のサブ領域を乗算すると、乗算によって新しい3* 3行列が生成されます。</a:t>
            </a:r>
            <a:r>
              <a:rPr lang="ja-JP" altLang="en-US" sz="2800" dirty="0">
                <a:latin typeface="MS Gothic" panose="020B0609070205080204" pitchFamily="49" charset="-128"/>
                <a:ea typeface="MS Gothic" panose="020B0609070205080204" pitchFamily="49" charset="-128"/>
                <a:cs typeface="宋体" charset="-122"/>
              </a:rPr>
              <a:t>次のページ</a:t>
            </a:r>
            <a:r>
              <a:rPr lang="zh-CN" altLang="en-US" sz="2800" dirty="0">
                <a:latin typeface="MS Gothic" panose="020B0609070205080204" pitchFamily="49" charset="-128"/>
                <a:ea typeface="MS Gothic" panose="020B0609070205080204" pitchFamily="49" charset="-128"/>
                <a:cs typeface="宋体" charset="-122"/>
              </a:rPr>
              <a:t>の図はこのプロセスを示しています。</a:t>
            </a:r>
          </a:p>
        </p:txBody>
      </p:sp>
      <p:sp>
        <p:nvSpPr>
          <p:cNvPr id="11268" name="文本框 1"/>
          <p:cNvSpPr txBox="1"/>
          <p:nvPr/>
        </p:nvSpPr>
        <p:spPr>
          <a:xfrm>
            <a:off x="1493838" y="176213"/>
            <a:ext cx="4073525" cy="72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宋体" charset="-122"/>
                <a:ea typeface="宋体" charset="-122"/>
              </a:rPr>
              <a:t>畳み込み層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3"/>
          <p:cNvSpPr>
            <a:spLocks noGrp="1"/>
          </p:cNvSpPr>
          <p:nvPr>
            <p:ph type="body"/>
          </p:nvPr>
        </p:nvSpPr>
        <p:spPr>
          <a:xfrm>
            <a:off x="404813" y="1304925"/>
            <a:ext cx="9242425" cy="4987925"/>
          </a:xfrm>
        </p:spPr>
        <p:txBody>
          <a:bodyPr wrap="square" lIns="0" tIns="0" rIns="0" bIns="0" anchor="t"/>
          <a:lstStyle/>
          <a:p>
            <a:pPr marL="107950" indent="0">
              <a:buNone/>
            </a:pP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1266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685" y="1304608"/>
            <a:ext cx="4579938" cy="2493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378" y="3940175"/>
            <a:ext cx="7010400" cy="2352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文本框 1"/>
          <p:cNvSpPr txBox="1"/>
          <p:nvPr/>
        </p:nvSpPr>
        <p:spPr>
          <a:xfrm>
            <a:off x="1493838" y="176213"/>
            <a:ext cx="4073525" cy="72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宋体" charset="-122"/>
                <a:ea typeface="宋体" charset="-122"/>
              </a:rPr>
              <a:t>畳み込み層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5695" y="6498590"/>
            <a:ext cx="7353300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1×1+1×0+1×1+0×0+1×1+1×0+0×1+0×0+1×1=4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b1318a52594fe2bec201497f82385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7" y="3959025"/>
            <a:ext cx="8250037" cy="321671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9431" y="1198269"/>
            <a:ext cx="9220835" cy="18097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2000" dirty="0"/>
              <a:t>　</a:t>
            </a:r>
            <a:r>
              <a:rPr lang="zh-CN" altLang="en-US" sz="2000" dirty="0"/>
              <a:t>計算量を効果的に減らすために、ＣＮＮによって使用される別の有効なツールは「プーリング」と呼ばれる。 プーリングは、入力イメージを減らし、ピクセル情報を減らし、重要な情報だけを保持する</a:t>
            </a:r>
            <a:r>
              <a:rPr lang="ja-JP" altLang="en-US" sz="2000" dirty="0" err="1"/>
              <a:t>。</a:t>
            </a:r>
            <a:endParaRPr lang="zh-CN" altLang="en-US" sz="2000" dirty="0"/>
          </a:p>
          <a:p>
            <a:r>
              <a:rPr lang="ja-JP" altLang="en-US" sz="2000" dirty="0"/>
              <a:t>　プーリング</a:t>
            </a:r>
            <a:r>
              <a:rPr lang="zh-CN" altLang="en-US" sz="2000" dirty="0"/>
              <a:t>操作も非常に簡単で、通常、</a:t>
            </a:r>
            <a:r>
              <a:rPr lang="ja-JP" altLang="en-US" sz="2000" dirty="0"/>
              <a:t>プーリング</a:t>
            </a:r>
            <a:r>
              <a:rPr lang="zh-CN" altLang="en-US" sz="2000" dirty="0"/>
              <a:t>された領域は2 * 2で、一定の規則に従って対応する値に変換され</a:t>
            </a:r>
            <a:r>
              <a:rPr lang="ja-JP" altLang="en-US" sz="2000" dirty="0"/>
              <a:t>る</a:t>
            </a:r>
            <a:r>
              <a:rPr lang="zh-CN" altLang="en-US" sz="2000" dirty="0"/>
              <a:t>、</a:t>
            </a:r>
            <a:r>
              <a:rPr lang="ja-JP" altLang="en-US" sz="2000" dirty="0"/>
              <a:t>例えば、このプー</a:t>
            </a:r>
            <a:r>
              <a:rPr lang="ja-JP" altLang="en-US" sz="2000" dirty="0">
                <a:latin typeface="+mj-ea"/>
                <a:ea typeface="+mj-ea"/>
              </a:rPr>
              <a:t>リング</a:t>
            </a:r>
            <a:r>
              <a:rPr lang="ja-JP" altLang="en-US" sz="2000" dirty="0"/>
              <a:t>域の最大値、平均値などを取ります</a:t>
            </a:r>
            <a:r>
              <a:rPr lang="zh-CN" altLang="en-US" sz="2000" dirty="0"/>
              <a:t>。 この値を結果として得られるピクセル値として使用する。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0525" y="3007995"/>
            <a:ext cx="9221470" cy="6647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次の図は、左上隅にある2 * 2プール領域の最大プール結果を示しており、以下のように、プールの結果として、その領域の最大値max（0.77、-0.11、-0.11、1.00）を取</a:t>
            </a:r>
            <a:r>
              <a:rPr lang="ja-JP" altLang="en-US" sz="2000" dirty="0"/>
              <a:t>る</a:t>
            </a:r>
            <a:r>
              <a:rPr lang="zh-CN" altLang="en-US" sz="2000" dirty="0"/>
              <a:t>。</a:t>
            </a:r>
          </a:p>
        </p:txBody>
      </p:sp>
      <p:sp>
        <p:nvSpPr>
          <p:cNvPr id="14338" name="文本框 3"/>
          <p:cNvSpPr txBox="1"/>
          <p:nvPr/>
        </p:nvSpPr>
        <p:spPr>
          <a:xfrm>
            <a:off x="1463675" y="161925"/>
            <a:ext cx="3740150" cy="72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ja-JP" altLang="en-US" sz="4400" dirty="0">
                <a:solidFill>
                  <a:schemeClr val="bg1"/>
                </a:solidFill>
                <a:latin typeface="宋体" charset="-122"/>
                <a:ea typeface="宋体" charset="-122"/>
              </a:rPr>
              <a:t>プーリング</a:t>
            </a:r>
            <a:r>
              <a:rPr lang="zh-CN" altLang="en-US" sz="4400" dirty="0">
                <a:solidFill>
                  <a:schemeClr val="bg1"/>
                </a:solidFill>
                <a:latin typeface="宋体" charset="-122"/>
                <a:ea typeface="宋体" charset="-122"/>
              </a:rPr>
              <a:t>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/>
          <p:nvPr/>
        </p:nvSpPr>
        <p:spPr>
          <a:xfrm>
            <a:off x="1463675" y="161925"/>
            <a:ext cx="3740150" cy="7220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ja-JP" altLang="en-US" sz="4400" dirty="0">
                <a:solidFill>
                  <a:schemeClr val="bg1"/>
                </a:solidFill>
                <a:latin typeface="宋体" charset="-122"/>
                <a:ea typeface="宋体" charset="-122"/>
              </a:rPr>
              <a:t>プーリング</a:t>
            </a:r>
            <a:r>
              <a:rPr lang="zh-CN" altLang="en-US" sz="4400" dirty="0">
                <a:solidFill>
                  <a:schemeClr val="bg1"/>
                </a:solidFill>
                <a:latin typeface="宋体" charset="-122"/>
                <a:ea typeface="宋体" charset="-122"/>
              </a:rPr>
              <a:t>層</a:t>
            </a:r>
          </a:p>
        </p:txBody>
      </p:sp>
      <p:pic>
        <p:nvPicPr>
          <p:cNvPr id="5" name="图片 4" descr="d651e5a9030bebba16ee056704a7a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3394075"/>
            <a:ext cx="9032875" cy="31457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7035" y="1531620"/>
            <a:ext cx="8917305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2800" dirty="0"/>
              <a:t>　以下の図は、</a:t>
            </a:r>
            <a:r>
              <a:rPr lang="zh-CN" altLang="en-US" sz="2800" dirty="0"/>
              <a:t>他のエリアも同様で、プールの結果としてエリア内の最大値を取</a:t>
            </a:r>
            <a:r>
              <a:rPr lang="ja-JP" altLang="en-US" sz="2800" dirty="0"/>
              <a:t>るプーリング</a:t>
            </a:r>
            <a:r>
              <a:rPr lang="zh-CN" altLang="en-US" sz="2800" dirty="0"/>
              <a:t>後の結果</a:t>
            </a:r>
            <a:r>
              <a:rPr lang="ja-JP" altLang="en-US" sz="2800" dirty="0"/>
              <a:t>である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1Template">
  <a:themeElements>
    <a:clrScheme name="Office ​​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​​テーマ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defRPr kumimoji="0" lang="en-GB" altLang="ja-JP" sz="1800" b="0" i="0" u="none" strike="noStrike" cap="none" normalizeH="0" baseline="0" smtClean="0">
            <a:ln>
              <a:noFill/>
            </a:ln>
            <a:effectLst/>
            <a:latin typeface="Arial" charset="0"/>
            <a:ea typeface="MS P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defRPr kumimoji="0" lang="en-GB" altLang="ja-JP" sz="1800" b="0" i="0" u="none" strike="noStrike" cap="none" normalizeH="0" baseline="0" smtClean="0">
            <a:ln>
              <a:noFill/>
            </a:ln>
            <a:effectLst/>
            <a:latin typeface="Arial" charset="0"/>
            <a:ea typeface="MS PGothic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 ​​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​​テーマ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defRPr kumimoji="0" lang="en-GB" altLang="ja-JP" sz="1800" b="0" i="0" u="none" strike="noStrike" cap="none" normalizeH="0" baseline="0" smtClean="0">
            <a:ln>
              <a:noFill/>
            </a:ln>
            <a:effectLst/>
            <a:latin typeface="Arial" charset="0"/>
            <a:ea typeface="MS P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defRPr kumimoji="0" lang="en-GB" altLang="ja-JP" sz="1800" b="0" i="0" u="none" strike="noStrike" cap="none" normalizeH="0" baseline="0" smtClean="0">
            <a:ln>
              <a:noFill/>
            </a:ln>
            <a:effectLst/>
            <a:latin typeface="Arial" charset="0"/>
            <a:ea typeface="MS PGothic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A1Template</Template>
  <TotalTime>183</TotalTime>
  <Words>1038</Words>
  <Application>Microsoft Office PowerPoint</Application>
  <PresentationFormat>Custom</PresentationFormat>
  <Paragraphs>71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ArialMT</vt:lpstr>
      <vt:lpstr>MS Gothic</vt:lpstr>
      <vt:lpstr>MS Mincho</vt:lpstr>
      <vt:lpstr>MS PGothic</vt:lpstr>
      <vt:lpstr>MS PGothic</vt:lpstr>
      <vt:lpstr>MS PMincho</vt:lpstr>
      <vt:lpstr>SimSun</vt:lpstr>
      <vt:lpstr>SimSun</vt:lpstr>
      <vt:lpstr>楷体</vt:lpstr>
      <vt:lpstr>Arial</vt:lpstr>
      <vt:lpstr>Symbol</vt:lpstr>
      <vt:lpstr>Times New Roman</vt:lpstr>
      <vt:lpstr>Wingdings</vt:lpstr>
      <vt:lpstr>A1Template</vt:lpstr>
      <vt:lpstr>Office ​​テーマ</vt:lpstr>
      <vt:lpstr>PowerPoint Presentation</vt:lpstr>
      <vt:lpstr>第3回「CNNの説明」</vt:lpstr>
      <vt:lpstr>目次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レポート課題(テーマ３)</vt:lpstr>
      <vt:lpstr>レポート課題(テーマ３)</vt:lpstr>
    </vt:vector>
  </TitlesOfParts>
  <Company>国立大学法人  徳島大学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研究計画</dc:title>
  <dc:creator>松田　実紗</dc:creator>
  <cp:lastModifiedBy>Zheng Liu</cp:lastModifiedBy>
  <cp:revision>390</cp:revision>
  <cp:lastPrinted>1900-01-01T00:00:00Z</cp:lastPrinted>
  <dcterms:created xsi:type="dcterms:W3CDTF">1900-01-01T00:00:00Z</dcterms:created>
  <dcterms:modified xsi:type="dcterms:W3CDTF">2019-06-25T06:50:28Z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2052-9.6.0</vt:lpwstr>
  </property>
</Properties>
</file>