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endParaRPr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1600200"/>
            <a:ext cx="8049895" cy="4526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k0Y2Q5ZTdkMTI2NWI1ZDhlNDMwYWQxNDQwYWYyOG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2</cp:revision>
  <dcterms:created xsi:type="dcterms:W3CDTF">2024-04-23T10:03:07Z</dcterms:created>
  <dcterms:modified xsi:type="dcterms:W3CDTF">2024-04-23T10:04:02Z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3EF585356DFC4370BCF450569E89CE17_13</vt:lpwstr>
  </property>
</Properties>
</file>