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Inter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Inter-regular.fntdata"/><Relationship Id="rId10" Type="http://schemas.openxmlformats.org/officeDocument/2006/relationships/slide" Target="slides/slide5.xml"/><Relationship Id="rId13" Type="http://schemas.openxmlformats.org/officeDocument/2006/relationships/font" Target="fonts/Inter-italic.fntdata"/><Relationship Id="rId12" Type="http://schemas.openxmlformats.org/officeDocument/2006/relationships/font" Target="fonts/Inter-bold.fntdata"/><Relationship Id="rId14" Type="http://schemas.openxmlformats.org/officeDocument/2006/relationships/font" Target="fonts/Inter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92d2da7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92d2da7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92d2da7da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92d2da7da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92d2da7d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92d2da7d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92d2da7da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92d2da7da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 is a bit out of date, some minor changes to the heatmap, but the idea is still the same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59434cd765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59434cd765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284850" y="474875"/>
            <a:ext cx="42273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2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body"/>
          </p:nvPr>
        </p:nvSpPr>
        <p:spPr>
          <a:xfrm>
            <a:off x="4629550" y="3479875"/>
            <a:ext cx="4227300" cy="9234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3">
  <p:cSld name="CUSTOM_1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>
            <p:ph idx="2" type="pic"/>
          </p:nvPr>
        </p:nvSpPr>
        <p:spPr>
          <a:xfrm>
            <a:off x="283850" y="2178075"/>
            <a:ext cx="4227600" cy="25056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1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4"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4629300" y="2636275"/>
            <a:ext cx="4227600" cy="20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p11"/>
          <p:cNvSpPr/>
          <p:nvPr/>
        </p:nvSpPr>
        <p:spPr>
          <a:xfrm rot="10800000">
            <a:off x="8020323" y="286810"/>
            <a:ext cx="836528" cy="836365"/>
          </a:xfrm>
          <a:custGeom>
            <a:rect b="b" l="l" r="r" t="t"/>
            <a:pathLst>
              <a:path extrusionOk="0" h="32645" w="32645">
                <a:moveTo>
                  <a:pt x="2512" y="0"/>
                </a:moveTo>
                <a:lnTo>
                  <a:pt x="2512" y="5023"/>
                </a:lnTo>
                <a:lnTo>
                  <a:pt x="24107" y="5023"/>
                </a:lnTo>
                <a:lnTo>
                  <a:pt x="1" y="29129"/>
                </a:lnTo>
                <a:lnTo>
                  <a:pt x="3516" y="32644"/>
                </a:lnTo>
                <a:lnTo>
                  <a:pt x="27623" y="8538"/>
                </a:lnTo>
                <a:lnTo>
                  <a:pt x="27623" y="30133"/>
                </a:lnTo>
                <a:lnTo>
                  <a:pt x="32645" y="30133"/>
                </a:lnTo>
                <a:lnTo>
                  <a:pt x="32645" y="0"/>
                </a:lnTo>
                <a:close/>
              </a:path>
            </a:pathLst>
          </a:cu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4">
  <p:cSld name="BLANK_1_1_1_1_1_1_1_1_1_1_1_1_3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>
            <p:ph idx="2" type="pic"/>
          </p:nvPr>
        </p:nvSpPr>
        <p:spPr>
          <a:xfrm>
            <a:off x="4629750" y="0"/>
            <a:ext cx="4227000" cy="4683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2"/>
          <p:cNvSpPr txBox="1"/>
          <p:nvPr>
            <p:ph type="title"/>
          </p:nvPr>
        </p:nvSpPr>
        <p:spPr>
          <a:xfrm>
            <a:off x="283850" y="285900"/>
            <a:ext cx="42276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763175" y="2599225"/>
            <a:ext cx="3748800" cy="20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5">
  <p:cSld name="BLANK_1_1_1_1_1_1_1_1_1_1_1_1_3_1_1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>
            <p:ph idx="2" type="pic"/>
          </p:nvPr>
        </p:nvSpPr>
        <p:spPr>
          <a:xfrm>
            <a:off x="270275" y="3132475"/>
            <a:ext cx="2770500" cy="15510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3"/>
          <p:cNvSpPr txBox="1"/>
          <p:nvPr>
            <p:ph type="title"/>
          </p:nvPr>
        </p:nvSpPr>
        <p:spPr>
          <a:xfrm>
            <a:off x="283850" y="285900"/>
            <a:ext cx="64008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1" type="body"/>
          </p:nvPr>
        </p:nvSpPr>
        <p:spPr>
          <a:xfrm>
            <a:off x="6086325" y="2599225"/>
            <a:ext cx="2770500" cy="20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5" type="body"/>
          </p:nvPr>
        </p:nvSpPr>
        <p:spPr>
          <a:xfrm>
            <a:off x="3185700" y="2599225"/>
            <a:ext cx="2770500" cy="208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7">
  <p:cSld name="BLANK_1_1_1_1_1_1_1_1_1_1_1_1_2_1">
    <p:bg>
      <p:bgPr>
        <a:solidFill>
          <a:schemeClr val="l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4782150" y="285900"/>
            <a:ext cx="40749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6086325" y="2636275"/>
            <a:ext cx="2770800" cy="20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2" type="body"/>
          </p:nvPr>
        </p:nvSpPr>
        <p:spPr>
          <a:xfrm>
            <a:off x="4782375" y="2636275"/>
            <a:ext cx="1175700" cy="204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2" name="Google Shape;102;p14"/>
          <p:cNvSpPr/>
          <p:nvPr>
            <p:ph idx="3" type="pic"/>
          </p:nvPr>
        </p:nvSpPr>
        <p:spPr>
          <a:xfrm>
            <a:off x="283850" y="0"/>
            <a:ext cx="4227000" cy="4683600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4"/>
          <p:cNvSpPr txBox="1"/>
          <p:nvPr>
            <p:ph idx="4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5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2">
  <p:cSld name="BLANK_1_1_1_1_1_1_1_1_1_1_1_1_3_1_2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5"/>
          <p:cNvSpPr txBox="1"/>
          <p:nvPr>
            <p:ph type="title"/>
          </p:nvPr>
        </p:nvSpPr>
        <p:spPr>
          <a:xfrm>
            <a:off x="283850" y="285900"/>
            <a:ext cx="4227300" cy="751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15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15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15"/>
          <p:cNvSpPr txBox="1"/>
          <p:nvPr>
            <p:ph idx="1" type="body"/>
          </p:nvPr>
        </p:nvSpPr>
        <p:spPr>
          <a:xfrm>
            <a:off x="4632000" y="285900"/>
            <a:ext cx="42273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5"/>
          <p:cNvSpPr txBox="1"/>
          <p:nvPr>
            <p:ph idx="4" type="subTitle"/>
          </p:nvPr>
        </p:nvSpPr>
        <p:spPr>
          <a:xfrm>
            <a:off x="288625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5" type="body"/>
          </p:nvPr>
        </p:nvSpPr>
        <p:spPr>
          <a:xfrm>
            <a:off x="288625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6" type="subTitle"/>
          </p:nvPr>
        </p:nvSpPr>
        <p:spPr>
          <a:xfrm>
            <a:off x="2456700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7" type="body"/>
          </p:nvPr>
        </p:nvSpPr>
        <p:spPr>
          <a:xfrm>
            <a:off x="2456700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8" type="subTitle"/>
          </p:nvPr>
        </p:nvSpPr>
        <p:spPr>
          <a:xfrm>
            <a:off x="4629375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9" type="body"/>
          </p:nvPr>
        </p:nvSpPr>
        <p:spPr>
          <a:xfrm>
            <a:off x="4629375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3" type="subTitle"/>
          </p:nvPr>
        </p:nvSpPr>
        <p:spPr>
          <a:xfrm>
            <a:off x="6802050" y="1922875"/>
            <a:ext cx="2050800" cy="53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4" type="body"/>
          </p:nvPr>
        </p:nvSpPr>
        <p:spPr>
          <a:xfrm>
            <a:off x="6802050" y="2891825"/>
            <a:ext cx="2050800" cy="150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5">
  <p:cSld name="BLANK_1_1_1_1_1_1_1_1_1_1_1_1_1_2_1_2_1"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idx="1" type="subTitle"/>
          </p:nvPr>
        </p:nvSpPr>
        <p:spPr>
          <a:xfrm>
            <a:off x="288625" y="2636275"/>
            <a:ext cx="10050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2" type="subTitle"/>
          </p:nvPr>
        </p:nvSpPr>
        <p:spPr>
          <a:xfrm>
            <a:off x="288625" y="37169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3" type="subTitle"/>
          </p:nvPr>
        </p:nvSpPr>
        <p:spPr>
          <a:xfrm>
            <a:off x="288625" y="15555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4" type="body"/>
          </p:nvPr>
        </p:nvSpPr>
        <p:spPr>
          <a:xfrm>
            <a:off x="6091950" y="2635425"/>
            <a:ext cx="27648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5" type="body"/>
          </p:nvPr>
        </p:nvSpPr>
        <p:spPr>
          <a:xfrm>
            <a:off x="6091950" y="3706763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16"/>
          <p:cNvSpPr txBox="1"/>
          <p:nvPr>
            <p:ph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16"/>
          <p:cNvSpPr txBox="1"/>
          <p:nvPr>
            <p:ph idx="6" type="body"/>
          </p:nvPr>
        </p:nvSpPr>
        <p:spPr>
          <a:xfrm>
            <a:off x="6091950" y="1553875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7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9" type="subTitle"/>
          </p:nvPr>
        </p:nvSpPr>
        <p:spPr>
          <a:xfrm>
            <a:off x="1648600" y="2636275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Inter"/>
              <a:buNone/>
              <a:defRPr sz="3600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2" name="Google Shape;132;p16"/>
          <p:cNvSpPr txBox="1"/>
          <p:nvPr>
            <p:ph idx="13" type="subTitle"/>
          </p:nvPr>
        </p:nvSpPr>
        <p:spPr>
          <a:xfrm>
            <a:off x="1648600" y="1552438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3" name="Google Shape;133;p16"/>
          <p:cNvSpPr txBox="1"/>
          <p:nvPr>
            <p:ph idx="14" type="subTitle"/>
          </p:nvPr>
        </p:nvSpPr>
        <p:spPr>
          <a:xfrm>
            <a:off x="1648600" y="3707613"/>
            <a:ext cx="40959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Inter"/>
              <a:buNone/>
              <a:defRPr sz="360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6">
  <p:cSld name="BLANK_1_1_1_1_1_1_1_1_1_1_1_1_1_2_1_2_1_1"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idx="1" type="subTitle"/>
          </p:nvPr>
        </p:nvSpPr>
        <p:spPr>
          <a:xfrm>
            <a:off x="3185700" y="37169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6" name="Google Shape;136;p17"/>
          <p:cNvSpPr txBox="1"/>
          <p:nvPr>
            <p:ph idx="2" type="subTitle"/>
          </p:nvPr>
        </p:nvSpPr>
        <p:spPr>
          <a:xfrm>
            <a:off x="1736388" y="26362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7" name="Google Shape;137;p17"/>
          <p:cNvSpPr txBox="1"/>
          <p:nvPr>
            <p:ph idx="3" type="subTitle"/>
          </p:nvPr>
        </p:nvSpPr>
        <p:spPr>
          <a:xfrm>
            <a:off x="288625" y="1555575"/>
            <a:ext cx="1005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8" name="Google Shape;138;p17"/>
          <p:cNvSpPr txBox="1"/>
          <p:nvPr>
            <p:ph idx="4" type="body"/>
          </p:nvPr>
        </p:nvSpPr>
        <p:spPr>
          <a:xfrm>
            <a:off x="3187500" y="2635425"/>
            <a:ext cx="4227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17"/>
          <p:cNvSpPr txBox="1"/>
          <p:nvPr>
            <p:ph idx="5" type="body"/>
          </p:nvPr>
        </p:nvSpPr>
        <p:spPr>
          <a:xfrm>
            <a:off x="4629750" y="3706771"/>
            <a:ext cx="4227000" cy="97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17"/>
          <p:cNvSpPr txBox="1"/>
          <p:nvPr>
            <p:ph type="title"/>
          </p:nvPr>
        </p:nvSpPr>
        <p:spPr>
          <a:xfrm>
            <a:off x="283850" y="285900"/>
            <a:ext cx="56742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2" name="Google Shape;142;p17"/>
          <p:cNvSpPr txBox="1"/>
          <p:nvPr>
            <p:ph idx="6" type="body"/>
          </p:nvPr>
        </p:nvSpPr>
        <p:spPr>
          <a:xfrm>
            <a:off x="1736400" y="1553875"/>
            <a:ext cx="42270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3" name="Google Shape;143;p17"/>
          <p:cNvSpPr txBox="1"/>
          <p:nvPr>
            <p:ph idx="7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" name="Google Shape;144;p17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8">
  <p:cSld name="BLANK_1_1_1_1_1_1_1_1_1_1_1_1_1_2_1_1_1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18"/>
          <p:cNvSpPr txBox="1"/>
          <p:nvPr>
            <p:ph type="title"/>
          </p:nvPr>
        </p:nvSpPr>
        <p:spPr>
          <a:xfrm>
            <a:off x="283850" y="285900"/>
            <a:ext cx="5674200" cy="2235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48" name="Google Shape;148;p18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2456850" y="3716975"/>
            <a:ext cx="20550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1" name="Google Shape;151;p18"/>
          <p:cNvSpPr txBox="1"/>
          <p:nvPr>
            <p:ph idx="4" type="body"/>
          </p:nvPr>
        </p:nvSpPr>
        <p:spPr>
          <a:xfrm>
            <a:off x="4629750" y="3716975"/>
            <a:ext cx="20550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2" name="Google Shape;152;p18"/>
          <p:cNvSpPr txBox="1"/>
          <p:nvPr>
            <p:ph idx="5" type="body"/>
          </p:nvPr>
        </p:nvSpPr>
        <p:spPr>
          <a:xfrm>
            <a:off x="6802050" y="3716975"/>
            <a:ext cx="2054700" cy="72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9">
  <p:cSld name="BLANK_1_1_1_1_1_1_1_1_1_1_1_1_1_2_1_1_2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6091950" y="1553875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5" name="Google Shape;155;p19"/>
          <p:cNvSpPr txBox="1"/>
          <p:nvPr>
            <p:ph idx="2" type="body"/>
          </p:nvPr>
        </p:nvSpPr>
        <p:spPr>
          <a:xfrm>
            <a:off x="6091950" y="2635425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6" name="Google Shape;156;p19"/>
          <p:cNvSpPr txBox="1"/>
          <p:nvPr>
            <p:ph idx="3" type="body"/>
          </p:nvPr>
        </p:nvSpPr>
        <p:spPr>
          <a:xfrm>
            <a:off x="6091950" y="3706763"/>
            <a:ext cx="27648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57" name="Google Shape;157;p19"/>
          <p:cNvSpPr txBox="1"/>
          <p:nvPr>
            <p:ph type="title"/>
          </p:nvPr>
        </p:nvSpPr>
        <p:spPr>
          <a:xfrm>
            <a:off x="283850" y="285900"/>
            <a:ext cx="42276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58" name="Google Shape;158;p19"/>
          <p:cNvSpPr txBox="1"/>
          <p:nvPr>
            <p:ph idx="4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5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6" type="subTitle"/>
          </p:nvPr>
        </p:nvSpPr>
        <p:spPr>
          <a:xfrm>
            <a:off x="288625" y="1555575"/>
            <a:ext cx="45096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1" name="Google Shape;161;p19"/>
          <p:cNvSpPr txBox="1"/>
          <p:nvPr>
            <p:ph idx="7" type="subTitle"/>
          </p:nvPr>
        </p:nvSpPr>
        <p:spPr>
          <a:xfrm>
            <a:off x="288625" y="2636275"/>
            <a:ext cx="45096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2" name="Google Shape;162;p19"/>
          <p:cNvSpPr txBox="1"/>
          <p:nvPr>
            <p:ph idx="8" type="subTitle"/>
          </p:nvPr>
        </p:nvSpPr>
        <p:spPr>
          <a:xfrm>
            <a:off x="288625" y="3716975"/>
            <a:ext cx="4509600" cy="97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3" name="Google Shape;163;p19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10">
  <p:cSld name="BLANK_1_1_1_1_1_1_1_1_1_1_1_1_1_2_1_3">
    <p:bg>
      <p:bgPr>
        <a:solidFill>
          <a:schemeClr val="accent3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idx="1" type="subTitle"/>
          </p:nvPr>
        </p:nvSpPr>
        <p:spPr>
          <a:xfrm>
            <a:off x="4629000" y="285900"/>
            <a:ext cx="42282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0"/>
          <p:cNvSpPr txBox="1"/>
          <p:nvPr>
            <p:ph type="title"/>
          </p:nvPr>
        </p:nvSpPr>
        <p:spPr>
          <a:xfrm>
            <a:off x="283850" y="285900"/>
            <a:ext cx="2764800" cy="1154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20"/>
          <p:cNvSpPr txBox="1"/>
          <p:nvPr>
            <p:ph idx="2" type="body"/>
          </p:nvPr>
        </p:nvSpPr>
        <p:spPr>
          <a:xfrm>
            <a:off x="4629450" y="786100"/>
            <a:ext cx="2172600" cy="804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20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20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5" type="subTitle"/>
          </p:nvPr>
        </p:nvSpPr>
        <p:spPr>
          <a:xfrm>
            <a:off x="4629000" y="1751850"/>
            <a:ext cx="42282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2" name="Google Shape;172;p20"/>
          <p:cNvSpPr txBox="1"/>
          <p:nvPr>
            <p:ph idx="6" type="body"/>
          </p:nvPr>
        </p:nvSpPr>
        <p:spPr>
          <a:xfrm>
            <a:off x="4629450" y="2252055"/>
            <a:ext cx="2172600" cy="804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20"/>
          <p:cNvSpPr txBox="1"/>
          <p:nvPr>
            <p:ph idx="7" type="subTitle"/>
          </p:nvPr>
        </p:nvSpPr>
        <p:spPr>
          <a:xfrm>
            <a:off x="4629000" y="3217788"/>
            <a:ext cx="4228200" cy="357600"/>
          </a:xfrm>
          <a:prstGeom prst="rect">
            <a:avLst/>
          </a:prstGeom>
        </p:spPr>
        <p:txBody>
          <a:bodyPr anchorCtr="0" anchor="t" bIns="0" lIns="182875" spcFirstLastPara="1" rIns="0" wrap="square" tIns="18287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4" name="Google Shape;174;p20"/>
          <p:cNvSpPr txBox="1"/>
          <p:nvPr>
            <p:ph idx="8" type="body"/>
          </p:nvPr>
        </p:nvSpPr>
        <p:spPr>
          <a:xfrm>
            <a:off x="4629450" y="3717997"/>
            <a:ext cx="2172600" cy="8043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20"/>
          <p:cNvSpPr txBox="1"/>
          <p:nvPr>
            <p:ph idx="9" type="body"/>
          </p:nvPr>
        </p:nvSpPr>
        <p:spPr>
          <a:xfrm>
            <a:off x="284850" y="3717988"/>
            <a:ext cx="2055300" cy="804300"/>
          </a:xfrm>
          <a:prstGeom prst="rect">
            <a:avLst/>
          </a:prstGeom>
        </p:spPr>
        <p:txBody>
          <a:bodyPr anchorCtr="0" anchor="t" bIns="0" lIns="0" spcFirstLastPara="1" rIns="182875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2">
  <p:cSld name="BLANK_1_1_1_1_2">
    <p:bg>
      <p:bgPr>
        <a:solidFill>
          <a:schemeClr val="accen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/>
            </a:lvl1pPr>
            <a:lvl2pPr lvl="1" algn="r">
              <a:buNone/>
              <a:defRPr/>
            </a:lvl2pPr>
            <a:lvl3pPr lvl="2" algn="r">
              <a:buNone/>
              <a:defRPr/>
            </a:lvl3pPr>
            <a:lvl4pPr lvl="3" algn="r">
              <a:buNone/>
              <a:defRPr/>
            </a:lvl4pPr>
            <a:lvl5pPr lvl="4" algn="r">
              <a:buNone/>
              <a:defRPr/>
            </a:lvl5pPr>
            <a:lvl6pPr lvl="5" algn="r">
              <a:buNone/>
              <a:defRPr/>
            </a:lvl6pPr>
            <a:lvl7pPr lvl="6" algn="r">
              <a:buNone/>
              <a:defRPr/>
            </a:lvl7pPr>
            <a:lvl8pPr lvl="7" algn="r">
              <a:buNone/>
              <a:defRPr/>
            </a:lvl8pPr>
            <a:lvl9pPr lvl="8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3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description">
  <p:cSld name="CUSTOM">
    <p:bg>
      <p:bgPr>
        <a:solidFill>
          <a:schemeClr val="accent3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/>
          <p:nvPr>
            <p:ph idx="2" type="pic"/>
          </p:nvPr>
        </p:nvSpPr>
        <p:spPr>
          <a:xfrm>
            <a:off x="462975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1"/>
          <p:cNvSpPr/>
          <p:nvPr>
            <p:ph idx="3" type="pic"/>
          </p:nvPr>
        </p:nvSpPr>
        <p:spPr>
          <a:xfrm>
            <a:off x="611180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1"/>
          <p:cNvSpPr/>
          <p:nvPr>
            <p:ph idx="4" type="pic"/>
          </p:nvPr>
        </p:nvSpPr>
        <p:spPr>
          <a:xfrm>
            <a:off x="7593850" y="2860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21"/>
          <p:cNvSpPr/>
          <p:nvPr>
            <p:ph idx="5" type="pic"/>
          </p:nvPr>
        </p:nvSpPr>
        <p:spPr>
          <a:xfrm>
            <a:off x="462975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21"/>
          <p:cNvSpPr/>
          <p:nvPr>
            <p:ph idx="6" type="pic"/>
          </p:nvPr>
        </p:nvSpPr>
        <p:spPr>
          <a:xfrm>
            <a:off x="611180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21"/>
          <p:cNvSpPr/>
          <p:nvPr>
            <p:ph idx="7" type="pic"/>
          </p:nvPr>
        </p:nvSpPr>
        <p:spPr>
          <a:xfrm>
            <a:off x="7593850" y="2634475"/>
            <a:ext cx="1257900" cy="12615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2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21"/>
          <p:cNvSpPr txBox="1"/>
          <p:nvPr>
            <p:ph idx="8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21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21"/>
          <p:cNvSpPr txBox="1"/>
          <p:nvPr>
            <p:ph idx="9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21"/>
          <p:cNvSpPr txBox="1"/>
          <p:nvPr>
            <p:ph idx="13" type="title"/>
          </p:nvPr>
        </p:nvSpPr>
        <p:spPr>
          <a:xfrm>
            <a:off x="283850" y="474875"/>
            <a:ext cx="2773200" cy="17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" name="Google Shape;188;p21"/>
          <p:cNvSpPr txBox="1"/>
          <p:nvPr>
            <p:ph idx="14" type="title"/>
          </p:nvPr>
        </p:nvSpPr>
        <p:spPr>
          <a:xfrm>
            <a:off x="4629750" y="1649525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21"/>
          <p:cNvSpPr txBox="1"/>
          <p:nvPr>
            <p:ph idx="15" type="title"/>
          </p:nvPr>
        </p:nvSpPr>
        <p:spPr>
          <a:xfrm>
            <a:off x="6111800" y="1649525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21"/>
          <p:cNvSpPr txBox="1"/>
          <p:nvPr>
            <p:ph idx="16" type="title"/>
          </p:nvPr>
        </p:nvSpPr>
        <p:spPr>
          <a:xfrm>
            <a:off x="7593850" y="1649525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21"/>
          <p:cNvSpPr txBox="1"/>
          <p:nvPr>
            <p:ph idx="17" type="title"/>
          </p:nvPr>
        </p:nvSpPr>
        <p:spPr>
          <a:xfrm>
            <a:off x="4629750" y="3995850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21"/>
          <p:cNvSpPr txBox="1"/>
          <p:nvPr>
            <p:ph idx="18" type="title"/>
          </p:nvPr>
        </p:nvSpPr>
        <p:spPr>
          <a:xfrm>
            <a:off x="6111800" y="3995850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21"/>
          <p:cNvSpPr txBox="1"/>
          <p:nvPr>
            <p:ph idx="19" type="title"/>
          </p:nvPr>
        </p:nvSpPr>
        <p:spPr>
          <a:xfrm>
            <a:off x="7593850" y="3995850"/>
            <a:ext cx="1257900" cy="68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description - Alt 1">
  <p:cSld name="CUSTOM_3">
    <p:bg>
      <p:bgPr>
        <a:solidFill>
          <a:schemeClr val="accen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/>
          <p:nvPr>
            <p:ph idx="2" type="pic"/>
          </p:nvPr>
        </p:nvSpPr>
        <p:spPr>
          <a:xfrm>
            <a:off x="2456700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22"/>
          <p:cNvSpPr txBox="1"/>
          <p:nvPr>
            <p:ph type="title"/>
          </p:nvPr>
        </p:nvSpPr>
        <p:spPr>
          <a:xfrm>
            <a:off x="2635350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7" name="Google Shape;197;p22"/>
          <p:cNvSpPr txBox="1"/>
          <p:nvPr>
            <p:ph idx="1" type="body"/>
          </p:nvPr>
        </p:nvSpPr>
        <p:spPr>
          <a:xfrm>
            <a:off x="2635350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198" name="Google Shape;198;p22"/>
          <p:cNvSpPr txBox="1"/>
          <p:nvPr>
            <p:ph idx="3" type="title"/>
          </p:nvPr>
        </p:nvSpPr>
        <p:spPr>
          <a:xfrm>
            <a:off x="2635350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99" name="Google Shape;199;p22"/>
          <p:cNvSpPr/>
          <p:nvPr>
            <p:ph idx="4" type="pic"/>
          </p:nvPr>
        </p:nvSpPr>
        <p:spPr>
          <a:xfrm>
            <a:off x="4084738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22"/>
          <p:cNvSpPr txBox="1"/>
          <p:nvPr>
            <p:ph idx="5" type="title"/>
          </p:nvPr>
        </p:nvSpPr>
        <p:spPr>
          <a:xfrm>
            <a:off x="4263388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22"/>
          <p:cNvSpPr txBox="1"/>
          <p:nvPr>
            <p:ph idx="6" type="body"/>
          </p:nvPr>
        </p:nvSpPr>
        <p:spPr>
          <a:xfrm>
            <a:off x="4263388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02" name="Google Shape;202;p22"/>
          <p:cNvSpPr txBox="1"/>
          <p:nvPr>
            <p:ph idx="7" type="title"/>
          </p:nvPr>
        </p:nvSpPr>
        <p:spPr>
          <a:xfrm>
            <a:off x="4263388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03" name="Google Shape;203;p22"/>
          <p:cNvSpPr/>
          <p:nvPr>
            <p:ph idx="8" type="pic"/>
          </p:nvPr>
        </p:nvSpPr>
        <p:spPr>
          <a:xfrm>
            <a:off x="5713225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22"/>
          <p:cNvSpPr txBox="1"/>
          <p:nvPr>
            <p:ph idx="9" type="title"/>
          </p:nvPr>
        </p:nvSpPr>
        <p:spPr>
          <a:xfrm>
            <a:off x="5891875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" name="Google Shape;205;p22"/>
          <p:cNvSpPr txBox="1"/>
          <p:nvPr>
            <p:ph idx="13" type="body"/>
          </p:nvPr>
        </p:nvSpPr>
        <p:spPr>
          <a:xfrm>
            <a:off x="5891875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06" name="Google Shape;206;p22"/>
          <p:cNvSpPr txBox="1"/>
          <p:nvPr>
            <p:ph idx="14" type="title"/>
          </p:nvPr>
        </p:nvSpPr>
        <p:spPr>
          <a:xfrm>
            <a:off x="5891875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07" name="Google Shape;207;p22"/>
          <p:cNvSpPr/>
          <p:nvPr>
            <p:ph idx="15" type="pic"/>
          </p:nvPr>
        </p:nvSpPr>
        <p:spPr>
          <a:xfrm>
            <a:off x="7341950" y="373175"/>
            <a:ext cx="1515000" cy="1616700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22"/>
          <p:cNvSpPr txBox="1"/>
          <p:nvPr>
            <p:ph idx="16" type="title"/>
          </p:nvPr>
        </p:nvSpPr>
        <p:spPr>
          <a:xfrm>
            <a:off x="7520600" y="2172975"/>
            <a:ext cx="11886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22"/>
          <p:cNvSpPr txBox="1"/>
          <p:nvPr>
            <p:ph idx="17" type="body"/>
          </p:nvPr>
        </p:nvSpPr>
        <p:spPr>
          <a:xfrm>
            <a:off x="7520600" y="2832368"/>
            <a:ext cx="1161900" cy="167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10" name="Google Shape;210;p22"/>
          <p:cNvSpPr txBox="1"/>
          <p:nvPr>
            <p:ph idx="18" type="title"/>
          </p:nvPr>
        </p:nvSpPr>
        <p:spPr>
          <a:xfrm>
            <a:off x="7520600" y="2325375"/>
            <a:ext cx="1188600" cy="2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11" name="Google Shape;211;p22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2"/>
          <p:cNvSpPr txBox="1"/>
          <p:nvPr>
            <p:ph idx="19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2"/>
          <p:cNvSpPr txBox="1"/>
          <p:nvPr>
            <p:ph idx="20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2"/>
          <p:cNvSpPr txBox="1"/>
          <p:nvPr>
            <p:ph idx="21" type="title"/>
          </p:nvPr>
        </p:nvSpPr>
        <p:spPr>
          <a:xfrm>
            <a:off x="283850" y="285900"/>
            <a:ext cx="2055600" cy="1269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description - Alt 2">
  <p:cSld name="CUSTOM_4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/>
          <p:nvPr>
            <p:ph type="title"/>
          </p:nvPr>
        </p:nvSpPr>
        <p:spPr>
          <a:xfrm>
            <a:off x="1049249" y="20306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7" name="Google Shape;217;p23"/>
          <p:cNvSpPr txBox="1"/>
          <p:nvPr>
            <p:ph idx="1" type="body"/>
          </p:nvPr>
        </p:nvSpPr>
        <p:spPr>
          <a:xfrm>
            <a:off x="1049250" y="23968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18" name="Google Shape;218;p23"/>
          <p:cNvSpPr txBox="1"/>
          <p:nvPr>
            <p:ph idx="2" type="title"/>
          </p:nvPr>
        </p:nvSpPr>
        <p:spPr>
          <a:xfrm>
            <a:off x="1049249" y="35753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19" name="Google Shape;219;p23"/>
          <p:cNvSpPr txBox="1"/>
          <p:nvPr>
            <p:ph idx="3" type="body"/>
          </p:nvPr>
        </p:nvSpPr>
        <p:spPr>
          <a:xfrm>
            <a:off x="1049250" y="39415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0" name="Google Shape;220;p23"/>
          <p:cNvSpPr txBox="1"/>
          <p:nvPr>
            <p:ph idx="4" type="title"/>
          </p:nvPr>
        </p:nvSpPr>
        <p:spPr>
          <a:xfrm>
            <a:off x="3950249" y="20306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1" name="Google Shape;221;p23"/>
          <p:cNvSpPr txBox="1"/>
          <p:nvPr>
            <p:ph idx="5" type="body"/>
          </p:nvPr>
        </p:nvSpPr>
        <p:spPr>
          <a:xfrm>
            <a:off x="3950250" y="23968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2" name="Google Shape;222;p23"/>
          <p:cNvSpPr txBox="1"/>
          <p:nvPr>
            <p:ph idx="6" type="title"/>
          </p:nvPr>
        </p:nvSpPr>
        <p:spPr>
          <a:xfrm>
            <a:off x="3950249" y="35753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3" name="Google Shape;223;p23"/>
          <p:cNvSpPr txBox="1"/>
          <p:nvPr>
            <p:ph idx="7" type="body"/>
          </p:nvPr>
        </p:nvSpPr>
        <p:spPr>
          <a:xfrm>
            <a:off x="3950250" y="39415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4" name="Google Shape;224;p23"/>
          <p:cNvSpPr txBox="1"/>
          <p:nvPr>
            <p:ph idx="8" type="title"/>
          </p:nvPr>
        </p:nvSpPr>
        <p:spPr>
          <a:xfrm>
            <a:off x="6851249" y="20306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5" name="Google Shape;225;p23"/>
          <p:cNvSpPr txBox="1"/>
          <p:nvPr>
            <p:ph idx="9" type="body"/>
          </p:nvPr>
        </p:nvSpPr>
        <p:spPr>
          <a:xfrm>
            <a:off x="6851250" y="23968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6" name="Google Shape;226;p23"/>
          <p:cNvSpPr txBox="1"/>
          <p:nvPr>
            <p:ph idx="13" type="title"/>
          </p:nvPr>
        </p:nvSpPr>
        <p:spPr>
          <a:xfrm>
            <a:off x="6851249" y="3575325"/>
            <a:ext cx="1902000" cy="24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27" name="Google Shape;227;p23"/>
          <p:cNvSpPr txBox="1"/>
          <p:nvPr>
            <p:ph idx="14" type="body"/>
          </p:nvPr>
        </p:nvSpPr>
        <p:spPr>
          <a:xfrm>
            <a:off x="6851250" y="3941500"/>
            <a:ext cx="1902000" cy="63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/>
            </a:lvl9pPr>
          </a:lstStyle>
          <a:p/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23"/>
          <p:cNvSpPr txBox="1"/>
          <p:nvPr>
            <p:ph idx="15" type="title"/>
          </p:nvPr>
        </p:nvSpPr>
        <p:spPr>
          <a:xfrm>
            <a:off x="283850" y="285900"/>
            <a:ext cx="8571900" cy="81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30" name="Google Shape;230;p23"/>
          <p:cNvSpPr/>
          <p:nvPr>
            <p:ph idx="16" type="pic"/>
          </p:nvPr>
        </p:nvSpPr>
        <p:spPr>
          <a:xfrm>
            <a:off x="290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1" name="Google Shape;231;p23"/>
          <p:cNvSpPr/>
          <p:nvPr>
            <p:ph idx="17" type="pic"/>
          </p:nvPr>
        </p:nvSpPr>
        <p:spPr>
          <a:xfrm>
            <a:off x="290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2" name="Google Shape;232;p23"/>
          <p:cNvSpPr/>
          <p:nvPr>
            <p:ph idx="18" type="pic"/>
          </p:nvPr>
        </p:nvSpPr>
        <p:spPr>
          <a:xfrm>
            <a:off x="3191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23"/>
          <p:cNvSpPr/>
          <p:nvPr>
            <p:ph idx="19" type="pic"/>
          </p:nvPr>
        </p:nvSpPr>
        <p:spPr>
          <a:xfrm>
            <a:off x="3191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Google Shape;234;p23"/>
          <p:cNvSpPr/>
          <p:nvPr>
            <p:ph idx="20" type="pic"/>
          </p:nvPr>
        </p:nvSpPr>
        <p:spPr>
          <a:xfrm>
            <a:off x="6092325" y="18628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23"/>
          <p:cNvSpPr/>
          <p:nvPr>
            <p:ph idx="21" type="pic"/>
          </p:nvPr>
        </p:nvSpPr>
        <p:spPr>
          <a:xfrm>
            <a:off x="6092325" y="3407525"/>
            <a:ext cx="663000" cy="1271100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23"/>
          <p:cNvSpPr txBox="1"/>
          <p:nvPr>
            <p:ph idx="2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23"/>
          <p:cNvSpPr txBox="1"/>
          <p:nvPr>
            <p:ph idx="2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image grid and body text">
  <p:cSld name="CUSTOM_2"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4"/>
          <p:cNvSpPr/>
          <p:nvPr>
            <p:ph idx="2" type="pic"/>
          </p:nvPr>
        </p:nvSpPr>
        <p:spPr>
          <a:xfrm>
            <a:off x="3186000" y="3242875"/>
            <a:ext cx="27981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24"/>
          <p:cNvSpPr/>
          <p:nvPr>
            <p:ph idx="3" type="pic"/>
          </p:nvPr>
        </p:nvSpPr>
        <p:spPr>
          <a:xfrm>
            <a:off x="5984100" y="3242875"/>
            <a:ext cx="14406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24"/>
          <p:cNvSpPr/>
          <p:nvPr>
            <p:ph idx="4" type="pic"/>
          </p:nvPr>
        </p:nvSpPr>
        <p:spPr>
          <a:xfrm>
            <a:off x="7412150" y="1440350"/>
            <a:ext cx="1441500" cy="32430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24"/>
          <p:cNvSpPr/>
          <p:nvPr>
            <p:ph idx="5" type="pic"/>
          </p:nvPr>
        </p:nvSpPr>
        <p:spPr>
          <a:xfrm>
            <a:off x="7412150" y="0"/>
            <a:ext cx="1441500" cy="1440600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Google Shape;243;p24"/>
          <p:cNvSpPr/>
          <p:nvPr>
            <p:ph idx="6" type="pic"/>
          </p:nvPr>
        </p:nvSpPr>
        <p:spPr>
          <a:xfrm>
            <a:off x="3184850" y="0"/>
            <a:ext cx="4227300" cy="3243000"/>
          </a:xfrm>
          <a:prstGeom prst="rect">
            <a:avLst/>
          </a:prstGeom>
          <a:noFill/>
          <a:ln>
            <a:noFill/>
          </a:ln>
        </p:spPr>
      </p:sp>
      <p:sp>
        <p:nvSpPr>
          <p:cNvPr id="244" name="Google Shape;244;p2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24"/>
          <p:cNvSpPr txBox="1"/>
          <p:nvPr>
            <p:ph idx="7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24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7" name="Google Shape;247;p24"/>
          <p:cNvSpPr txBox="1"/>
          <p:nvPr>
            <p:ph idx="8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p24"/>
          <p:cNvSpPr txBox="1"/>
          <p:nvPr>
            <p:ph idx="9" type="title"/>
          </p:nvPr>
        </p:nvSpPr>
        <p:spPr>
          <a:xfrm>
            <a:off x="283850" y="285900"/>
            <a:ext cx="2773200" cy="81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9" name="Google Shape;249;p24"/>
          <p:cNvSpPr txBox="1"/>
          <p:nvPr>
            <p:ph idx="1" type="body"/>
          </p:nvPr>
        </p:nvSpPr>
        <p:spPr>
          <a:xfrm>
            <a:off x="283850" y="2636275"/>
            <a:ext cx="2767200" cy="204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BLANK_4">
    <p:bg>
      <p:bgPr>
        <a:solidFill>
          <a:schemeClr val="accen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/>
          <p:nvPr/>
        </p:nvSpPr>
        <p:spPr>
          <a:xfrm>
            <a:off x="5283375" y="285900"/>
            <a:ext cx="3573485" cy="3573485"/>
          </a:xfrm>
          <a:custGeom>
            <a:rect b="b" l="l" r="r" t="t"/>
            <a:pathLst>
              <a:path extrusionOk="0" h="32645" w="32645">
                <a:moveTo>
                  <a:pt x="2512" y="0"/>
                </a:moveTo>
                <a:lnTo>
                  <a:pt x="2512" y="5023"/>
                </a:lnTo>
                <a:lnTo>
                  <a:pt x="24107" y="5023"/>
                </a:lnTo>
                <a:lnTo>
                  <a:pt x="1" y="29129"/>
                </a:lnTo>
                <a:lnTo>
                  <a:pt x="3516" y="32644"/>
                </a:lnTo>
                <a:lnTo>
                  <a:pt x="27623" y="8538"/>
                </a:lnTo>
                <a:lnTo>
                  <a:pt x="27623" y="30133"/>
                </a:lnTo>
                <a:lnTo>
                  <a:pt x="32645" y="30133"/>
                </a:lnTo>
                <a:lnTo>
                  <a:pt x="3264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2" name="Google Shape;252;p25"/>
          <p:cNvSpPr txBox="1"/>
          <p:nvPr>
            <p:ph type="title"/>
          </p:nvPr>
        </p:nvSpPr>
        <p:spPr>
          <a:xfrm>
            <a:off x="283850" y="224410"/>
            <a:ext cx="6683700" cy="123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253" name="Google Shape;253;p2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25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25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5"/>
          <p:cNvSpPr txBox="1"/>
          <p:nvPr>
            <p:ph idx="4" type="title"/>
          </p:nvPr>
        </p:nvSpPr>
        <p:spPr>
          <a:xfrm>
            <a:off x="288625" y="4778975"/>
            <a:ext cx="42273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9" name="Google Shape;259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8" name="Google Shape;268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3">
  <p:cSld name="BLANK_1_1_1_1_2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/>
            </a:lvl1pPr>
            <a:lvl2pPr lvl="1" algn="r">
              <a:buNone/>
              <a:defRPr/>
            </a:lvl2pPr>
            <a:lvl3pPr lvl="2" algn="r">
              <a:buNone/>
              <a:defRPr/>
            </a:lvl3pPr>
            <a:lvl4pPr lvl="3" algn="r">
              <a:buNone/>
              <a:defRPr/>
            </a:lvl4pPr>
            <a:lvl5pPr lvl="4" algn="r">
              <a:buNone/>
              <a:defRPr/>
            </a:lvl5pPr>
            <a:lvl6pPr lvl="5" algn="r">
              <a:buNone/>
              <a:defRPr/>
            </a:lvl6pPr>
            <a:lvl7pPr lvl="6" algn="r">
              <a:buNone/>
              <a:defRPr/>
            </a:lvl7pPr>
            <a:lvl8pPr lvl="7" algn="r">
              <a:buNone/>
              <a:defRPr/>
            </a:lvl8pPr>
            <a:lvl9pPr lvl="8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4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3" name="Google Shape;273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8" name="Google Shape;27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9" name="Google Shape;27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84" name="Google Shape;284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7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9" name="Google Shape;289;p37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0" name="Google Shape;290;p37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1" name="Google Shape;291;p37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37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37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3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7" name="Google Shape;297;p3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0" name="Google Shape;300;p39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1" name="Google Shape;301;p39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2" name="Google Shape;302;p39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3" name="Google Shape;303;p39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6" name="Google Shape;306;p40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7" name="Google Shape;307;p4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08" name="Google Shape;308;p40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9" name="Google Shape;309;p40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0" name="Google Shape;310;p40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1" name="Google Shape;311;p40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4">
  <p:cSld name="BLANK_1_1_1_1_2_1_1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1" name="Google Shape;31;p5"/>
          <p:cNvCxnSpPr/>
          <p:nvPr/>
        </p:nvCxnSpPr>
        <p:spPr>
          <a:xfrm>
            <a:off x="283850" y="46837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5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4" name="Google Shape;314;p41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5" name="Google Shape;315;p41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6" name="Google Shape;316;p41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7" name="Google Shape;317;p41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8" name="Google Shape;318;p41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9" name="Google Shape;319;p41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0" name="Google Shape;320;p41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1" name="Google Shape;321;p41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42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7" name="Google Shape;327;p43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3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3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0" name="Google Shape;33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43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2" name="Google Shape;332;p43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5" name="Google Shape;335;p44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6" name="Google Shape;336;p44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7" name="Google Shape;337;p44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8" name="Google Shape;338;p44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44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0" name="Google Shape;34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p44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2" name="Google Shape;342;p44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3" name="Google Shape;343;p44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5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46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9" name="Google Shape;349;p46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46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46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46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3" name="Google Shape;353;p46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46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46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46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1">
  <p:cSld name="BLANK_1_1_1_1_1_1_1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6"/>
          <p:cNvCxnSpPr/>
          <p:nvPr/>
        </p:nvCxnSpPr>
        <p:spPr>
          <a:xfrm>
            <a:off x="283850" y="4683725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6"/>
          <p:cNvSpPr txBox="1"/>
          <p:nvPr>
            <p:ph type="title"/>
          </p:nvPr>
        </p:nvSpPr>
        <p:spPr>
          <a:xfrm>
            <a:off x="283850" y="230676"/>
            <a:ext cx="6683700" cy="123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6214200" y="3602000"/>
            <a:ext cx="2386500" cy="8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6"/>
          <p:cNvSpPr/>
          <p:nvPr>
            <p:ph idx="4" type="pic"/>
          </p:nvPr>
        </p:nvSpPr>
        <p:spPr>
          <a:xfrm>
            <a:off x="4629750" y="3386700"/>
            <a:ext cx="1328400" cy="1290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3">
  <p:cSld name="BLANK_3_1">
    <p:bg>
      <p:bgPr>
        <a:solidFill>
          <a:schemeClr val="accent3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3186050" y="288625"/>
            <a:ext cx="5670900" cy="292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" name="Google Shape;45;p7"/>
          <p:cNvSpPr/>
          <p:nvPr/>
        </p:nvSpPr>
        <p:spPr>
          <a:xfrm>
            <a:off x="3499026" y="558338"/>
            <a:ext cx="5044948" cy="2389773"/>
          </a:xfrm>
          <a:custGeom>
            <a:rect b="b" l="l" r="r" t="t"/>
            <a:pathLst>
              <a:path extrusionOk="0" h="22601" w="47712">
                <a:moveTo>
                  <a:pt x="36474" y="1"/>
                </a:moveTo>
                <a:lnTo>
                  <a:pt x="32896" y="3516"/>
                </a:lnTo>
                <a:lnTo>
                  <a:pt x="38106" y="8789"/>
                </a:lnTo>
                <a:lnTo>
                  <a:pt x="1" y="8789"/>
                </a:lnTo>
                <a:lnTo>
                  <a:pt x="1" y="13812"/>
                </a:lnTo>
                <a:lnTo>
                  <a:pt x="38106" y="13812"/>
                </a:lnTo>
                <a:lnTo>
                  <a:pt x="32833" y="19085"/>
                </a:lnTo>
                <a:lnTo>
                  <a:pt x="36411" y="22600"/>
                </a:lnTo>
                <a:lnTo>
                  <a:pt x="47711" y="11300"/>
                </a:lnTo>
                <a:lnTo>
                  <a:pt x="3647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" name="Google Shape;46;p7"/>
          <p:cNvSpPr txBox="1"/>
          <p:nvPr>
            <p:ph type="title"/>
          </p:nvPr>
        </p:nvSpPr>
        <p:spPr>
          <a:xfrm>
            <a:off x="283850" y="474875"/>
            <a:ext cx="2773200" cy="1585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284850" y="3602000"/>
            <a:ext cx="2773200" cy="8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4">
  <p:cSld name="BLANK_3_1_1">
    <p:bg>
      <p:bgPr>
        <a:solidFill>
          <a:schemeClr val="accen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283850" y="474875"/>
            <a:ext cx="2773200" cy="15852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rm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/>
        </p:txBody>
      </p:sp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284850" y="3602000"/>
            <a:ext cx="2773200" cy="80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8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/>
          <p:nvPr>
            <p:ph idx="4" type="pic"/>
          </p:nvPr>
        </p:nvSpPr>
        <p:spPr>
          <a:xfrm>
            <a:off x="3185700" y="291263"/>
            <a:ext cx="5671200" cy="4387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lt 2">
  <p:cSld name="BLANK_1_1_1_1_1_1_1_1_1_1_2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5">
  <p:cSld name="BLANK_1_1_1_1_1_1_1_1_1_1_1_2_1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283850" y="285900"/>
            <a:ext cx="4227600" cy="30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>
                <a:solidFill>
                  <a:schemeClr val="dk1"/>
                </a:solidFill>
              </a:defRPr>
            </a:lvl1pPr>
            <a:lvl2pPr lvl="1" algn="r">
              <a:buNone/>
              <a:defRPr>
                <a:solidFill>
                  <a:schemeClr val="dk1"/>
                </a:solidFill>
              </a:defRPr>
            </a:lvl2pPr>
            <a:lvl3pPr lvl="2" algn="r">
              <a:buNone/>
              <a:defRPr>
                <a:solidFill>
                  <a:schemeClr val="dk1"/>
                </a:solidFill>
              </a:defRPr>
            </a:lvl3pPr>
            <a:lvl4pPr lvl="3" algn="r">
              <a:buNone/>
              <a:defRPr>
                <a:solidFill>
                  <a:schemeClr val="dk1"/>
                </a:solidFill>
              </a:defRPr>
            </a:lvl4pPr>
            <a:lvl5pPr lvl="4" algn="r">
              <a:buNone/>
              <a:defRPr>
                <a:solidFill>
                  <a:schemeClr val="dk1"/>
                </a:solidFill>
              </a:defRPr>
            </a:lvl5pPr>
            <a:lvl6pPr lvl="5" algn="r">
              <a:buNone/>
              <a:defRPr>
                <a:solidFill>
                  <a:schemeClr val="dk1"/>
                </a:solidFill>
              </a:defRPr>
            </a:lvl6pPr>
            <a:lvl7pPr lvl="6" algn="r">
              <a:buNone/>
              <a:defRPr>
                <a:solidFill>
                  <a:schemeClr val="dk1"/>
                </a:solidFill>
              </a:defRPr>
            </a:lvl7pPr>
            <a:lvl8pPr lvl="7" algn="r">
              <a:buNone/>
              <a:defRPr>
                <a:solidFill>
                  <a:schemeClr val="dk1"/>
                </a:solidFill>
              </a:defRPr>
            </a:lvl8pPr>
            <a:lvl9pPr lvl="8" algn="r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0"/>
          <p:cNvSpPr txBox="1"/>
          <p:nvPr>
            <p:ph idx="2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3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" type="subTitle"/>
          </p:nvPr>
        </p:nvSpPr>
        <p:spPr>
          <a:xfrm>
            <a:off x="1125100" y="2345400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4" type="subTitle"/>
          </p:nvPr>
        </p:nvSpPr>
        <p:spPr>
          <a:xfrm flipH="1">
            <a:off x="6801950" y="2345400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5" type="subTitle"/>
          </p:nvPr>
        </p:nvSpPr>
        <p:spPr>
          <a:xfrm>
            <a:off x="1125100" y="1555600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6" type="subTitle"/>
          </p:nvPr>
        </p:nvSpPr>
        <p:spPr>
          <a:xfrm flipH="1">
            <a:off x="6801950" y="1555600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7" type="subTitle"/>
          </p:nvPr>
        </p:nvSpPr>
        <p:spPr>
          <a:xfrm>
            <a:off x="1125100" y="3123163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8" type="subTitle"/>
          </p:nvPr>
        </p:nvSpPr>
        <p:spPr>
          <a:xfrm flipH="1">
            <a:off x="6801950" y="3123163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9" type="subTitle"/>
          </p:nvPr>
        </p:nvSpPr>
        <p:spPr>
          <a:xfrm>
            <a:off x="1125100" y="3902913"/>
            <a:ext cx="55593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nter"/>
              <a:buNone/>
              <a:defRPr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3" type="subTitle"/>
          </p:nvPr>
        </p:nvSpPr>
        <p:spPr>
          <a:xfrm flipH="1">
            <a:off x="6801950" y="3902913"/>
            <a:ext cx="2055000" cy="77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</a:defRPr>
            </a:lvl1pPr>
            <a:lvl2pPr lvl="1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84850" y="1555575"/>
            <a:ext cx="5710500" cy="28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>
            <p:ph idx="2" type="title"/>
          </p:nvPr>
        </p:nvSpPr>
        <p:spPr>
          <a:xfrm>
            <a:off x="288625" y="4778975"/>
            <a:ext cx="42273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3" type="title"/>
          </p:nvPr>
        </p:nvSpPr>
        <p:spPr>
          <a:xfrm>
            <a:off x="4629750" y="4778975"/>
            <a:ext cx="13284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4" type="title"/>
          </p:nvPr>
        </p:nvSpPr>
        <p:spPr>
          <a:xfrm>
            <a:off x="6086100" y="4778975"/>
            <a:ext cx="1328400" cy="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Inter"/>
              <a:buNone/>
              <a:defRPr sz="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5" type="body"/>
          </p:nvPr>
        </p:nvSpPr>
        <p:spPr>
          <a:xfrm>
            <a:off x="4239825" y="1398125"/>
            <a:ext cx="3648900" cy="22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579">
          <p15:clr>
            <a:srgbClr val="E46962"/>
          </p15:clr>
        </p15:guide>
        <p15:guide id="2" pos="179">
          <p15:clr>
            <a:srgbClr val="E46962"/>
          </p15:clr>
        </p15:guide>
        <p15:guide id="3" orient="horz" pos="180">
          <p15:clr>
            <a:srgbClr val="E46962"/>
          </p15:clr>
        </p15:guide>
        <p15:guide id="4" orient="horz" pos="3060">
          <p15:clr>
            <a:srgbClr val="E46962"/>
          </p15:clr>
        </p15:guide>
        <p15:guide id="5" pos="2842">
          <p15:clr>
            <a:srgbClr val="E46962"/>
          </p15:clr>
        </p15:guide>
        <p15:guide id="6" pos="2916">
          <p15:clr>
            <a:srgbClr val="E46962"/>
          </p15:clr>
        </p15:guide>
        <p15:guide id="7" pos="1474">
          <p15:clr>
            <a:srgbClr val="E46962"/>
          </p15:clr>
        </p15:guide>
        <p15:guide id="8" pos="1548">
          <p15:clr>
            <a:srgbClr val="E46962"/>
          </p15:clr>
        </p15:guide>
        <p15:guide id="9" pos="4211">
          <p15:clr>
            <a:srgbClr val="E46962"/>
          </p15:clr>
        </p15:guide>
        <p15:guide id="10" pos="4285">
          <p15:clr>
            <a:srgbClr val="E46962"/>
          </p15:clr>
        </p15:guide>
        <p15:guide id="11" pos="3753">
          <p15:clr>
            <a:srgbClr val="E46962"/>
          </p15:clr>
        </p15:guide>
        <p15:guide id="12" pos="3834">
          <p15:clr>
            <a:srgbClr val="E46962"/>
          </p15:clr>
        </p15:guide>
        <p15:guide id="13" pos="1926">
          <p15:clr>
            <a:srgbClr val="E46962"/>
          </p15:clr>
        </p15:guide>
        <p15:guide id="14" pos="2007">
          <p15:clr>
            <a:srgbClr val="E46962"/>
          </p15:clr>
        </p15:guide>
        <p15:guide id="15" orient="horz" pos="299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907">
          <p15:clr>
            <a:srgbClr val="E46962"/>
          </p15:clr>
        </p15:guide>
        <p15:guide id="18" orient="horz" pos="980">
          <p15:clr>
            <a:srgbClr val="E46962"/>
          </p15:clr>
        </p15:guide>
        <p15:guide id="19" orient="horz" pos="1588">
          <p15:clr>
            <a:srgbClr val="E46962"/>
          </p15:clr>
        </p15:guide>
        <p15:guide id="20" orient="horz" pos="1661">
          <p15:clr>
            <a:srgbClr val="E46962"/>
          </p15:clr>
        </p15:guide>
        <p15:guide id="21" orient="horz" pos="2269">
          <p15:clr>
            <a:srgbClr val="E46962"/>
          </p15:clr>
        </p15:guide>
        <p15:guide id="22" orient="horz" pos="2341">
          <p15:clr>
            <a:srgbClr val="E46962"/>
          </p15:clr>
        </p15:guide>
        <p15:guide id="23" orient="horz" pos="3012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1" name="Google Shape;361;p47"/>
          <p:cNvCxnSpPr/>
          <p:nvPr/>
        </p:nvCxnSpPr>
        <p:spPr>
          <a:xfrm>
            <a:off x="283850" y="14675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7"/>
          <p:cNvCxnSpPr/>
          <p:nvPr/>
        </p:nvCxnSpPr>
        <p:spPr>
          <a:xfrm>
            <a:off x="283850" y="8296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" name="Google Shape;363;p47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47"/>
          <p:cNvSpPr txBox="1"/>
          <p:nvPr>
            <p:ph type="title"/>
          </p:nvPr>
        </p:nvSpPr>
        <p:spPr>
          <a:xfrm>
            <a:off x="283850" y="224410"/>
            <a:ext cx="6683700" cy="1236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Project 1-Ironhack Payments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cxnSp>
        <p:nvCxnSpPr>
          <p:cNvPr id="365" name="Google Shape;365;p47"/>
          <p:cNvCxnSpPr/>
          <p:nvPr/>
        </p:nvCxnSpPr>
        <p:spPr>
          <a:xfrm>
            <a:off x="283850" y="4683734"/>
            <a:ext cx="8573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6" name="Google Shape;366;p47"/>
          <p:cNvSpPr txBox="1"/>
          <p:nvPr/>
        </p:nvSpPr>
        <p:spPr>
          <a:xfrm>
            <a:off x="283850" y="4119375"/>
            <a:ext cx="6169800" cy="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Jan, Georg, Iva</a:t>
            </a:r>
            <a:endParaRPr sz="27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8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2" name="Google Shape;372;p48"/>
          <p:cNvSpPr txBox="1"/>
          <p:nvPr>
            <p:ph type="title"/>
          </p:nvPr>
        </p:nvSpPr>
        <p:spPr>
          <a:xfrm>
            <a:off x="1313400" y="285900"/>
            <a:ext cx="6517200" cy="366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Frequency of service usage over time</a:t>
            </a:r>
            <a:endParaRPr sz="2800"/>
          </a:p>
        </p:txBody>
      </p:sp>
      <p:pic>
        <p:nvPicPr>
          <p:cNvPr id="373" name="Google Shape;373;p48" title="task1_abs_trans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2300" y="732075"/>
            <a:ext cx="3875406" cy="2070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8" title="task1_rel_transp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675" y="2752900"/>
            <a:ext cx="4079625" cy="21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8"/>
          <p:cNvSpPr txBox="1"/>
          <p:nvPr/>
        </p:nvSpPr>
        <p:spPr>
          <a:xfrm>
            <a:off x="0" y="732075"/>
            <a:ext cx="4191900" cy="1554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Trends in absolute usage rates</a:t>
            </a:r>
            <a:endParaRPr sz="13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d</a:t>
            </a:r>
            <a:r>
              <a:rPr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rops in absolute initial usage between cohorts 2019-12 and 2020-04 and for cohort 2020-08</a:t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could be due to lower total number of eligible users</a:t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overall rising initial use</a:t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</a:pPr>
            <a:r>
              <a:rPr lang="en" sz="1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low interpretability of first and two newest cohorts</a:t>
            </a:r>
            <a:endParaRPr sz="1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6" name="Google Shape;376;p48"/>
          <p:cNvSpPr txBox="1"/>
          <p:nvPr/>
        </p:nvSpPr>
        <p:spPr>
          <a:xfrm>
            <a:off x="4444250" y="2858000"/>
            <a:ext cx="4365600" cy="1477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Average usage per user per cohort</a:t>
            </a: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typically &gt;1 request per user in first month</a:t>
            </a: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high average use throughout for cohorts 2020-[03/05/06]</a:t>
            </a: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9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2" name="Google Shape;382;p49"/>
          <p:cNvSpPr txBox="1"/>
          <p:nvPr>
            <p:ph type="title"/>
          </p:nvPr>
        </p:nvSpPr>
        <p:spPr>
          <a:xfrm>
            <a:off x="283850" y="285900"/>
            <a:ext cx="5674200" cy="4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Incident Rates</a:t>
            </a:r>
            <a:endParaRPr/>
          </a:p>
        </p:txBody>
      </p:sp>
      <p:sp>
        <p:nvSpPr>
          <p:cNvPr id="383" name="Google Shape;383;p49"/>
          <p:cNvSpPr txBox="1"/>
          <p:nvPr/>
        </p:nvSpPr>
        <p:spPr>
          <a:xfrm>
            <a:off x="190975" y="967600"/>
            <a:ext cx="53727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each cash request can have additional fees.</a:t>
            </a: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visual displays number of Incidents per cohort</a:t>
            </a: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find problematic</a:t>
            </a: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cohorts</a:t>
            </a: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84" name="Google Shape;384;p49" title="task2_transparen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800" y="2138875"/>
            <a:ext cx="7563350" cy="30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0"/>
          <p:cNvSpPr txBox="1"/>
          <p:nvPr/>
        </p:nvSpPr>
        <p:spPr>
          <a:xfrm>
            <a:off x="4782150" y="286800"/>
            <a:ext cx="4074900" cy="11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accen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0" name="Google Shape;390;p50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50"/>
          <p:cNvSpPr txBox="1"/>
          <p:nvPr/>
        </p:nvSpPr>
        <p:spPr>
          <a:xfrm>
            <a:off x="135300" y="139950"/>
            <a:ext cx="8878500" cy="568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</a:rPr>
              <a:t>Task 3: Cohort Creation and Revenue Analysis</a:t>
            </a:r>
            <a:endParaRPr b="1"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92" name="Google Shape;392;p50" title="Screenshot 2025-05-16 at 00.16.1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4925" y="847575"/>
            <a:ext cx="3681925" cy="2375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50"/>
          <p:cNvSpPr txBox="1"/>
          <p:nvPr/>
        </p:nvSpPr>
        <p:spPr>
          <a:xfrm>
            <a:off x="304800" y="618975"/>
            <a:ext cx="4548900" cy="173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Heatmap: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Shows how revenue accumulates over time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Helps to visualize retention and monetization patterns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Most cohorts generate stronger early revenue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0’s = cohort was active but generated no revenue that month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Future steps: 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lphaLcPeriod"/>
            </a:pPr>
            <a:r>
              <a:rPr lang="en" sz="1000">
                <a:solidFill>
                  <a:schemeClr val="dk1"/>
                </a:solidFill>
              </a:rPr>
              <a:t>Why do some cohorts drop off faster?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lphaLcPeriod"/>
            </a:pPr>
            <a:r>
              <a:rPr lang="en" sz="1000">
                <a:solidFill>
                  <a:schemeClr val="dk1"/>
                </a:solidFill>
              </a:rPr>
              <a:t>Why is revenue delayed until 2020-04?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pic>
        <p:nvPicPr>
          <p:cNvPr id="394" name="Google Shape;394;p50" title="#3_heatmap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850" y="2242879"/>
            <a:ext cx="4548899" cy="2718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1"/>
          <p:cNvSpPr txBox="1"/>
          <p:nvPr>
            <p:ph idx="12" type="sldNum"/>
          </p:nvPr>
        </p:nvSpPr>
        <p:spPr>
          <a:xfrm>
            <a:off x="8308150" y="4782125"/>
            <a:ext cx="548700" cy="7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51"/>
          <p:cNvSpPr txBox="1"/>
          <p:nvPr>
            <p:ph type="title"/>
          </p:nvPr>
        </p:nvSpPr>
        <p:spPr>
          <a:xfrm>
            <a:off x="283850" y="285900"/>
            <a:ext cx="5674200" cy="471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Retention Rate</a:t>
            </a:r>
            <a:endParaRPr/>
          </a:p>
        </p:txBody>
      </p:sp>
      <p:sp>
        <p:nvSpPr>
          <p:cNvPr id="401" name="Google Shape;401;p51"/>
          <p:cNvSpPr txBox="1"/>
          <p:nvPr/>
        </p:nvSpPr>
        <p:spPr>
          <a:xfrm>
            <a:off x="494325" y="967600"/>
            <a:ext cx="2769900" cy="39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rate</a:t>
            </a: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of retention for each request month by cohort</a:t>
            </a: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How well do we retain users that onboarded in a specific month?</a:t>
            </a: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02" name="Google Shape;402;p51" title="task4_trans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550" y="967600"/>
            <a:ext cx="5266900" cy="302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ject timeline/workflow presentation | Style 2 | Subway">
  <a:themeElements>
    <a:clrScheme name="Simple Light">
      <a:dk1>
        <a:srgbClr val="FAFAFA"/>
      </a:dk1>
      <a:lt1>
        <a:srgbClr val="000000"/>
      </a:lt1>
      <a:dk2>
        <a:srgbClr val="F0EEE2"/>
      </a:dk2>
      <a:lt2>
        <a:srgbClr val="B7B7B7"/>
      </a:lt2>
      <a:accent1>
        <a:srgbClr val="FFDD04"/>
      </a:accent1>
      <a:accent2>
        <a:srgbClr val="FFEE9B"/>
      </a:accent2>
      <a:accent3>
        <a:srgbClr val="2443FF"/>
      </a:accent3>
      <a:accent4>
        <a:srgbClr val="92A1FF"/>
      </a:accent4>
      <a:accent5>
        <a:srgbClr val="F8992B"/>
      </a:accent5>
      <a:accent6>
        <a:srgbClr val="FDCC9C"/>
      </a:accent6>
      <a:hlink>
        <a:srgbClr val="FF0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