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3588" cy="6858000"/>
  <p:notesSz cx="7102475" cy="10234613"/>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icrosoft YaHei" panose="020B0503020204020204" pitchFamily="34" charset="-122"/>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icrosoft YaHei" panose="020B0503020204020204" pitchFamily="34" charset="-122"/>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icrosoft YaHei" panose="020B0503020204020204" pitchFamily="34" charset="-122"/>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icrosoft YaHei" panose="020B0503020204020204" pitchFamily="34" charset="-122"/>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icrosoft YaHei" panose="020B0503020204020204" pitchFamily="34" charset="-122"/>
        <a:cs typeface="+mn-cs"/>
      </a:defRPr>
    </a:lvl5pPr>
    <a:lvl6pPr marL="22860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6pPr>
    <a:lvl7pPr marL="27432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7pPr>
    <a:lvl8pPr marL="32004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8pPr>
    <a:lvl9pPr marL="36576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979797"/>
    <a:srgbClr val="9E9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98" autoAdjust="0"/>
    <p:restoredTop sz="94660"/>
  </p:normalViewPr>
  <p:slideViewPr>
    <p:cSldViewPr>
      <p:cViewPr varScale="1">
        <p:scale>
          <a:sx n="111" d="100"/>
          <a:sy n="111" d="100"/>
        </p:scale>
        <p:origin x="984" y="120"/>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7102475" cy="10234613"/>
          </a:xfrm>
          <a:prstGeom prst="roundRect">
            <a:avLst>
              <a:gd name="adj" fmla="val 19"/>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0" name="AutoShape 2"/>
          <p:cNvSpPr>
            <a:spLocks noChangeArrowheads="1"/>
          </p:cNvSpPr>
          <p:nvPr/>
        </p:nvSpPr>
        <p:spPr bwMode="auto">
          <a:xfrm>
            <a:off x="0" y="0"/>
            <a:ext cx="7102475" cy="10234613"/>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1" name="AutoShape 3"/>
          <p:cNvSpPr>
            <a:spLocks noChangeArrowheads="1"/>
          </p:cNvSpPr>
          <p:nvPr/>
        </p:nvSpPr>
        <p:spPr bwMode="auto">
          <a:xfrm>
            <a:off x="0" y="0"/>
            <a:ext cx="7102475" cy="10234613"/>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2" name="Rectangle 4"/>
          <p:cNvSpPr>
            <a:spLocks noGrp="1" noRot="1" noChangeAspect="1" noChangeArrowheads="1"/>
          </p:cNvSpPr>
          <p:nvPr>
            <p:ph type="sldImg"/>
          </p:nvPr>
        </p:nvSpPr>
        <p:spPr bwMode="auto">
          <a:xfrm>
            <a:off x="1371600" y="763588"/>
            <a:ext cx="5022850" cy="3765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3" name="Rectangle 5"/>
          <p:cNvSpPr>
            <a:spLocks noGrp="1" noChangeArrowheads="1"/>
          </p:cNvSpPr>
          <p:nvPr>
            <p:ph type="body"/>
          </p:nvPr>
        </p:nvSpPr>
        <p:spPr bwMode="auto">
          <a:xfrm>
            <a:off x="777875" y="4776788"/>
            <a:ext cx="6211888" cy="4519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smtClean="0"/>
          </a:p>
        </p:txBody>
      </p:sp>
      <p:sp>
        <p:nvSpPr>
          <p:cNvPr id="2054" name="Rectangle 6"/>
          <p:cNvSpPr>
            <a:spLocks noGrp="1" noChangeArrowheads="1"/>
          </p:cNvSpPr>
          <p:nvPr>
            <p:ph type="hdr"/>
          </p:nvPr>
        </p:nvSpPr>
        <p:spPr bwMode="auto">
          <a:xfrm>
            <a:off x="0" y="0"/>
            <a:ext cx="3367088"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defRPr>
            </a:lvl1pPr>
          </a:lstStyle>
          <a:p>
            <a:endParaRPr lang="en-US"/>
          </a:p>
        </p:txBody>
      </p:sp>
      <p:sp>
        <p:nvSpPr>
          <p:cNvPr id="2055" name="Rectangle 7"/>
          <p:cNvSpPr>
            <a:spLocks noGrp="1" noChangeArrowheads="1"/>
          </p:cNvSpPr>
          <p:nvPr>
            <p:ph type="dt"/>
          </p:nvPr>
        </p:nvSpPr>
        <p:spPr bwMode="auto">
          <a:xfrm>
            <a:off x="4398963" y="0"/>
            <a:ext cx="3367087"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defRPr>
            </a:lvl1pPr>
          </a:lstStyle>
          <a:p>
            <a:endParaRPr lang="en-US"/>
          </a:p>
        </p:txBody>
      </p:sp>
      <p:sp>
        <p:nvSpPr>
          <p:cNvPr id="2056" name="Rectangle 8"/>
          <p:cNvSpPr>
            <a:spLocks noGrp="1" noChangeArrowheads="1"/>
          </p:cNvSpPr>
          <p:nvPr>
            <p:ph type="ftr"/>
          </p:nvPr>
        </p:nvSpPr>
        <p:spPr bwMode="auto">
          <a:xfrm>
            <a:off x="0" y="9555163"/>
            <a:ext cx="3367088"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5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defRPr>
            </a:lvl1pPr>
          </a:lstStyle>
          <a:p>
            <a:endParaRPr lang="en-US"/>
          </a:p>
        </p:txBody>
      </p:sp>
      <p:sp>
        <p:nvSpPr>
          <p:cNvPr id="2057" name="Rectangle 9"/>
          <p:cNvSpPr>
            <a:spLocks noGrp="1" noChangeArrowheads="1"/>
          </p:cNvSpPr>
          <p:nvPr>
            <p:ph type="sldNum"/>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5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defRPr>
            </a:lvl1pPr>
          </a:lstStyle>
          <a:p>
            <a:fld id="{E78E9F2B-0C42-4B44-BCD2-A4B5696793D8}" type="slidenum">
              <a:rPr lang="en-US"/>
              <a:pPr/>
              <a:t>‹#›</a:t>
            </a:fld>
            <a:endParaRPr lang="en-US"/>
          </a:p>
        </p:txBody>
      </p:sp>
    </p:spTree>
    <p:extLst>
      <p:ext uri="{BB962C8B-B14F-4D97-AF65-F5344CB8AC3E}">
        <p14:creationId xmlns:p14="http://schemas.microsoft.com/office/powerpoint/2010/main" val="184820746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9"/>
          <p:cNvSpPr>
            <a:spLocks noGrp="1" noChangeArrowheads="1"/>
          </p:cNvSpPr>
          <p:nvPr>
            <p:ph type="sldNum"/>
          </p:nvPr>
        </p:nvSpPr>
        <p:spPr>
          <a:ln/>
        </p:spPr>
        <p:txBody>
          <a:bodyPr/>
          <a:lstStyle/>
          <a:p>
            <a:fld id="{CCB4FE05-DFF9-4257-8B12-896B4FCF288B}" type="slidenum">
              <a:rPr lang="en-US"/>
              <a:pPr/>
              <a:t>1</a:t>
            </a:fld>
            <a:endParaRPr lang="en-US"/>
          </a:p>
        </p:txBody>
      </p:sp>
      <p:sp>
        <p:nvSpPr>
          <p:cNvPr id="13313" name="Rectangle 1"/>
          <p:cNvSpPr txBox="1">
            <a:spLocks noGrp="1" noRot="1" noChangeAspect="1" noChangeArrowheads="1"/>
          </p:cNvSpPr>
          <p:nvPr>
            <p:ph type="sldImg"/>
          </p:nvPr>
        </p:nvSpPr>
        <p:spPr bwMode="auto">
          <a:xfrm>
            <a:off x="482600" y="1279525"/>
            <a:ext cx="6140450" cy="34544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4" name="Rectangle 2"/>
          <p:cNvSpPr txBox="1">
            <a:spLocks noGrp="1" noChangeArrowheads="1"/>
          </p:cNvSpPr>
          <p:nvPr>
            <p:ph type="body" idx="1"/>
          </p:nvPr>
        </p:nvSpPr>
        <p:spPr bwMode="auto">
          <a:xfrm>
            <a:off x="711200" y="4926013"/>
            <a:ext cx="5683250" cy="40290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15" name="Text Box 3"/>
          <p:cNvSpPr txBox="1">
            <a:spLocks noChangeArrowheads="1"/>
          </p:cNvSpPr>
          <p:nvPr/>
        </p:nvSpPr>
        <p:spPr bwMode="auto">
          <a:xfrm>
            <a:off x="4024313" y="9721850"/>
            <a:ext cx="3078162"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buFontTx/>
              <a:buNone/>
            </a:pPr>
            <a:fld id="{29B8EA70-0ECF-447F-ABDB-867988D1A210}" type="slidenum">
              <a:rPr lang="en-US">
                <a:latin typeface="+mn-lt" charset="0"/>
              </a:rPr>
              <a:pPr hangingPunct="1">
                <a:lnSpc>
                  <a:spcPct val="100000"/>
                </a:lnSpc>
                <a:buClrTx/>
                <a:buFontTx/>
                <a:buNone/>
              </a:pPr>
              <a:t>1</a:t>
            </a:fld>
            <a:endParaRPr lang="en-US">
              <a:latin typeface="+mn-lt" charset="0"/>
            </a:endParaRPr>
          </a:p>
        </p:txBody>
      </p:sp>
    </p:spTree>
    <p:extLst>
      <p:ext uri="{BB962C8B-B14F-4D97-AF65-F5344CB8AC3E}">
        <p14:creationId xmlns:p14="http://schemas.microsoft.com/office/powerpoint/2010/main" val="4059156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9"/>
          <p:cNvSpPr>
            <a:spLocks noGrp="1" noChangeArrowheads="1"/>
          </p:cNvSpPr>
          <p:nvPr>
            <p:ph type="sldNum"/>
          </p:nvPr>
        </p:nvSpPr>
        <p:spPr>
          <a:ln/>
        </p:spPr>
        <p:txBody>
          <a:bodyPr/>
          <a:lstStyle/>
          <a:p>
            <a:fld id="{6766D33D-EDDC-4D89-9B30-62FDAABFAC93}" type="slidenum">
              <a:rPr lang="en-US"/>
              <a:pPr/>
              <a:t>10</a:t>
            </a:fld>
            <a:endParaRPr lang="en-US"/>
          </a:p>
        </p:txBody>
      </p:sp>
      <p:sp>
        <p:nvSpPr>
          <p:cNvPr id="22529" name="Rectangle 1"/>
          <p:cNvSpPr txBox="1">
            <a:spLocks noGrp="1" noRot="1" noChangeAspect="1" noChangeArrowheads="1"/>
          </p:cNvSpPr>
          <p:nvPr>
            <p:ph type="sldImg"/>
          </p:nvPr>
        </p:nvSpPr>
        <p:spPr bwMode="auto">
          <a:xfrm>
            <a:off x="482600" y="1279525"/>
            <a:ext cx="6140450" cy="34544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11200" y="4926013"/>
            <a:ext cx="5683250" cy="40290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531" name="Text Box 3"/>
          <p:cNvSpPr txBox="1">
            <a:spLocks noChangeArrowheads="1"/>
          </p:cNvSpPr>
          <p:nvPr/>
        </p:nvSpPr>
        <p:spPr bwMode="auto">
          <a:xfrm>
            <a:off x="4024313" y="9721850"/>
            <a:ext cx="3078162"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buFontTx/>
              <a:buNone/>
            </a:pPr>
            <a:fld id="{A08C325F-6407-4AEB-B3E3-AF54F93E89CA}" type="slidenum">
              <a:rPr lang="en-US">
                <a:latin typeface="+mn-lt" charset="0"/>
              </a:rPr>
              <a:pPr hangingPunct="1">
                <a:lnSpc>
                  <a:spcPct val="100000"/>
                </a:lnSpc>
                <a:buClrTx/>
                <a:buFontTx/>
                <a:buNone/>
              </a:pPr>
              <a:t>10</a:t>
            </a:fld>
            <a:endParaRPr lang="en-US">
              <a:latin typeface="+mn-lt" charset="0"/>
            </a:endParaRPr>
          </a:p>
        </p:txBody>
      </p:sp>
    </p:spTree>
    <p:extLst>
      <p:ext uri="{BB962C8B-B14F-4D97-AF65-F5344CB8AC3E}">
        <p14:creationId xmlns:p14="http://schemas.microsoft.com/office/powerpoint/2010/main" val="2367524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9"/>
          <p:cNvSpPr>
            <a:spLocks noGrp="1" noChangeArrowheads="1"/>
          </p:cNvSpPr>
          <p:nvPr>
            <p:ph type="sldNum"/>
          </p:nvPr>
        </p:nvSpPr>
        <p:spPr>
          <a:ln/>
        </p:spPr>
        <p:txBody>
          <a:bodyPr/>
          <a:lstStyle/>
          <a:p>
            <a:fld id="{690F813D-48E7-451A-AED9-47FFC04B30B3}" type="slidenum">
              <a:rPr lang="en-US"/>
              <a:pPr/>
              <a:t>2</a:t>
            </a:fld>
            <a:endParaRPr lang="en-US"/>
          </a:p>
        </p:txBody>
      </p:sp>
      <p:sp>
        <p:nvSpPr>
          <p:cNvPr id="14337" name="Rectangle 1"/>
          <p:cNvSpPr txBox="1">
            <a:spLocks noGrp="1" noRot="1" noChangeAspect="1" noChangeArrowheads="1"/>
          </p:cNvSpPr>
          <p:nvPr>
            <p:ph type="sldImg"/>
          </p:nvPr>
        </p:nvSpPr>
        <p:spPr bwMode="auto">
          <a:xfrm>
            <a:off x="482600" y="1279525"/>
            <a:ext cx="6140450" cy="34544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8" name="Rectangle 2"/>
          <p:cNvSpPr txBox="1">
            <a:spLocks noGrp="1" noChangeArrowheads="1"/>
          </p:cNvSpPr>
          <p:nvPr>
            <p:ph type="body" idx="1"/>
          </p:nvPr>
        </p:nvSpPr>
        <p:spPr bwMode="auto">
          <a:xfrm>
            <a:off x="711200" y="4926013"/>
            <a:ext cx="5683250" cy="40290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39" name="Text Box 3"/>
          <p:cNvSpPr txBox="1">
            <a:spLocks noChangeArrowheads="1"/>
          </p:cNvSpPr>
          <p:nvPr/>
        </p:nvSpPr>
        <p:spPr bwMode="auto">
          <a:xfrm>
            <a:off x="4024313" y="9721850"/>
            <a:ext cx="3078162"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buFontTx/>
              <a:buNone/>
            </a:pPr>
            <a:fld id="{5CB2F854-0C56-4F87-A1A4-C5ADCF33374D}" type="slidenum">
              <a:rPr lang="en-US">
                <a:latin typeface="+mn-lt" charset="0"/>
              </a:rPr>
              <a:pPr hangingPunct="1">
                <a:lnSpc>
                  <a:spcPct val="100000"/>
                </a:lnSpc>
                <a:buClrTx/>
                <a:buFontTx/>
                <a:buNone/>
              </a:pPr>
              <a:t>2</a:t>
            </a:fld>
            <a:endParaRPr lang="en-US">
              <a:latin typeface="+mn-lt" charset="0"/>
            </a:endParaRPr>
          </a:p>
        </p:txBody>
      </p:sp>
    </p:spTree>
    <p:extLst>
      <p:ext uri="{BB962C8B-B14F-4D97-AF65-F5344CB8AC3E}">
        <p14:creationId xmlns:p14="http://schemas.microsoft.com/office/powerpoint/2010/main" val="874343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9"/>
          <p:cNvSpPr>
            <a:spLocks noGrp="1" noChangeArrowheads="1"/>
          </p:cNvSpPr>
          <p:nvPr>
            <p:ph type="sldNum"/>
          </p:nvPr>
        </p:nvSpPr>
        <p:spPr>
          <a:ln/>
        </p:spPr>
        <p:txBody>
          <a:bodyPr/>
          <a:lstStyle/>
          <a:p>
            <a:fld id="{F558E136-D8B8-41EC-8A45-E7F5D23E6742}" type="slidenum">
              <a:rPr lang="en-US"/>
              <a:pPr/>
              <a:t>3</a:t>
            </a:fld>
            <a:endParaRPr lang="en-US"/>
          </a:p>
        </p:txBody>
      </p:sp>
      <p:sp>
        <p:nvSpPr>
          <p:cNvPr id="15361" name="Rectangle 1"/>
          <p:cNvSpPr txBox="1">
            <a:spLocks noGrp="1" noRot="1" noChangeAspect="1" noChangeArrowheads="1"/>
          </p:cNvSpPr>
          <p:nvPr>
            <p:ph type="sldImg"/>
          </p:nvPr>
        </p:nvSpPr>
        <p:spPr bwMode="auto">
          <a:xfrm>
            <a:off x="482600" y="1279525"/>
            <a:ext cx="6140450" cy="34544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Rectangle 2"/>
          <p:cNvSpPr txBox="1">
            <a:spLocks noGrp="1" noChangeArrowheads="1"/>
          </p:cNvSpPr>
          <p:nvPr>
            <p:ph type="body" idx="1"/>
          </p:nvPr>
        </p:nvSpPr>
        <p:spPr bwMode="auto">
          <a:xfrm>
            <a:off x="711200" y="4926013"/>
            <a:ext cx="5683250" cy="40290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63" name="Text Box 3"/>
          <p:cNvSpPr txBox="1">
            <a:spLocks noChangeArrowheads="1"/>
          </p:cNvSpPr>
          <p:nvPr/>
        </p:nvSpPr>
        <p:spPr bwMode="auto">
          <a:xfrm>
            <a:off x="4024313" y="9721850"/>
            <a:ext cx="3078162"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buFontTx/>
              <a:buNone/>
            </a:pPr>
            <a:fld id="{8C31E28D-E5BD-47A3-A222-27E9A4018088}" type="slidenum">
              <a:rPr lang="en-US">
                <a:latin typeface="+mn-lt" charset="0"/>
              </a:rPr>
              <a:pPr hangingPunct="1">
                <a:lnSpc>
                  <a:spcPct val="100000"/>
                </a:lnSpc>
                <a:buClrTx/>
                <a:buFontTx/>
                <a:buNone/>
              </a:pPr>
              <a:t>3</a:t>
            </a:fld>
            <a:endParaRPr lang="en-US">
              <a:latin typeface="+mn-lt" charset="0"/>
            </a:endParaRPr>
          </a:p>
        </p:txBody>
      </p:sp>
    </p:spTree>
    <p:extLst>
      <p:ext uri="{BB962C8B-B14F-4D97-AF65-F5344CB8AC3E}">
        <p14:creationId xmlns:p14="http://schemas.microsoft.com/office/powerpoint/2010/main" val="2436280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9"/>
          <p:cNvSpPr>
            <a:spLocks noGrp="1" noChangeArrowheads="1"/>
          </p:cNvSpPr>
          <p:nvPr>
            <p:ph type="sldNum"/>
          </p:nvPr>
        </p:nvSpPr>
        <p:spPr>
          <a:ln/>
        </p:spPr>
        <p:txBody>
          <a:bodyPr/>
          <a:lstStyle/>
          <a:p>
            <a:fld id="{5021871C-0BFC-4D17-811E-5FA1EABAECCA}" type="slidenum">
              <a:rPr lang="en-US"/>
              <a:pPr/>
              <a:t>4</a:t>
            </a:fld>
            <a:endParaRPr lang="en-US"/>
          </a:p>
        </p:txBody>
      </p:sp>
      <p:sp>
        <p:nvSpPr>
          <p:cNvPr id="16385" name="Rectangle 1"/>
          <p:cNvSpPr txBox="1">
            <a:spLocks noGrp="1" noRot="1" noChangeAspect="1" noChangeArrowheads="1"/>
          </p:cNvSpPr>
          <p:nvPr>
            <p:ph type="sldImg"/>
          </p:nvPr>
        </p:nvSpPr>
        <p:spPr bwMode="auto">
          <a:xfrm>
            <a:off x="482600" y="1279525"/>
            <a:ext cx="6140450" cy="34544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6" name="Rectangle 2"/>
          <p:cNvSpPr txBox="1">
            <a:spLocks noGrp="1" noChangeArrowheads="1"/>
          </p:cNvSpPr>
          <p:nvPr>
            <p:ph type="body" idx="1"/>
          </p:nvPr>
        </p:nvSpPr>
        <p:spPr bwMode="auto">
          <a:xfrm>
            <a:off x="711200" y="4926013"/>
            <a:ext cx="5683250" cy="40290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387" name="Text Box 3"/>
          <p:cNvSpPr txBox="1">
            <a:spLocks noChangeArrowheads="1"/>
          </p:cNvSpPr>
          <p:nvPr/>
        </p:nvSpPr>
        <p:spPr bwMode="auto">
          <a:xfrm>
            <a:off x="4024313" y="9721850"/>
            <a:ext cx="3078162"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buFontTx/>
              <a:buNone/>
            </a:pPr>
            <a:fld id="{A3505D1A-CA67-46F9-8D6C-AEF75E4EEB15}" type="slidenum">
              <a:rPr lang="en-US">
                <a:latin typeface="+mn-lt" charset="0"/>
              </a:rPr>
              <a:pPr hangingPunct="1">
                <a:lnSpc>
                  <a:spcPct val="100000"/>
                </a:lnSpc>
                <a:buClrTx/>
                <a:buFontTx/>
                <a:buNone/>
              </a:pPr>
              <a:t>4</a:t>
            </a:fld>
            <a:endParaRPr lang="en-US">
              <a:latin typeface="+mn-lt" charset="0"/>
            </a:endParaRPr>
          </a:p>
        </p:txBody>
      </p:sp>
    </p:spTree>
    <p:extLst>
      <p:ext uri="{BB962C8B-B14F-4D97-AF65-F5344CB8AC3E}">
        <p14:creationId xmlns:p14="http://schemas.microsoft.com/office/powerpoint/2010/main" val="1203439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9"/>
          <p:cNvSpPr>
            <a:spLocks noGrp="1" noChangeArrowheads="1"/>
          </p:cNvSpPr>
          <p:nvPr>
            <p:ph type="sldNum"/>
          </p:nvPr>
        </p:nvSpPr>
        <p:spPr>
          <a:ln/>
        </p:spPr>
        <p:txBody>
          <a:bodyPr/>
          <a:lstStyle/>
          <a:p>
            <a:fld id="{0560EE6A-EAA8-41CB-96A3-5CE2018E5882}" type="slidenum">
              <a:rPr lang="en-US"/>
              <a:pPr/>
              <a:t>5</a:t>
            </a:fld>
            <a:endParaRPr lang="en-US"/>
          </a:p>
        </p:txBody>
      </p:sp>
      <p:sp>
        <p:nvSpPr>
          <p:cNvPr id="17409" name="Rectangle 1"/>
          <p:cNvSpPr txBox="1">
            <a:spLocks noGrp="1" noRot="1" noChangeAspect="1" noChangeArrowheads="1"/>
          </p:cNvSpPr>
          <p:nvPr>
            <p:ph type="sldImg"/>
          </p:nvPr>
        </p:nvSpPr>
        <p:spPr bwMode="auto">
          <a:xfrm>
            <a:off x="482600" y="1279525"/>
            <a:ext cx="6140450" cy="34544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0" name="Rectangle 2"/>
          <p:cNvSpPr txBox="1">
            <a:spLocks noGrp="1" noChangeArrowheads="1"/>
          </p:cNvSpPr>
          <p:nvPr>
            <p:ph type="body" idx="1"/>
          </p:nvPr>
        </p:nvSpPr>
        <p:spPr bwMode="auto">
          <a:xfrm>
            <a:off x="711200" y="4926013"/>
            <a:ext cx="5683250" cy="40290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11" name="Text Box 3"/>
          <p:cNvSpPr txBox="1">
            <a:spLocks noChangeArrowheads="1"/>
          </p:cNvSpPr>
          <p:nvPr/>
        </p:nvSpPr>
        <p:spPr bwMode="auto">
          <a:xfrm>
            <a:off x="4024313" y="9721850"/>
            <a:ext cx="3078162"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buFontTx/>
              <a:buNone/>
            </a:pPr>
            <a:fld id="{6AA56CF8-5E07-4556-8EC4-BDDF23DDBBE4}" type="slidenum">
              <a:rPr lang="en-US">
                <a:latin typeface="+mn-lt" charset="0"/>
              </a:rPr>
              <a:pPr hangingPunct="1">
                <a:lnSpc>
                  <a:spcPct val="100000"/>
                </a:lnSpc>
                <a:buClrTx/>
                <a:buFontTx/>
                <a:buNone/>
              </a:pPr>
              <a:t>5</a:t>
            </a:fld>
            <a:endParaRPr lang="en-US">
              <a:latin typeface="+mn-lt" charset="0"/>
            </a:endParaRPr>
          </a:p>
        </p:txBody>
      </p:sp>
    </p:spTree>
    <p:extLst>
      <p:ext uri="{BB962C8B-B14F-4D97-AF65-F5344CB8AC3E}">
        <p14:creationId xmlns:p14="http://schemas.microsoft.com/office/powerpoint/2010/main" val="831535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9"/>
          <p:cNvSpPr>
            <a:spLocks noGrp="1" noChangeArrowheads="1"/>
          </p:cNvSpPr>
          <p:nvPr>
            <p:ph type="sldNum"/>
          </p:nvPr>
        </p:nvSpPr>
        <p:spPr>
          <a:ln/>
        </p:spPr>
        <p:txBody>
          <a:bodyPr/>
          <a:lstStyle/>
          <a:p>
            <a:fld id="{8F56E6EF-BA1B-471B-B09F-CA934B1CF8D4}" type="slidenum">
              <a:rPr lang="en-US"/>
              <a:pPr/>
              <a:t>6</a:t>
            </a:fld>
            <a:endParaRPr lang="en-US"/>
          </a:p>
        </p:txBody>
      </p:sp>
      <p:sp>
        <p:nvSpPr>
          <p:cNvPr id="18433" name="Rectangle 1"/>
          <p:cNvSpPr txBox="1">
            <a:spLocks noGrp="1" noRot="1" noChangeAspect="1" noChangeArrowheads="1"/>
          </p:cNvSpPr>
          <p:nvPr>
            <p:ph type="sldImg"/>
          </p:nvPr>
        </p:nvSpPr>
        <p:spPr bwMode="auto">
          <a:xfrm>
            <a:off x="482600" y="1279525"/>
            <a:ext cx="6140450" cy="34544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4" name="Rectangle 2"/>
          <p:cNvSpPr txBox="1">
            <a:spLocks noGrp="1" noChangeArrowheads="1"/>
          </p:cNvSpPr>
          <p:nvPr>
            <p:ph type="body" idx="1"/>
          </p:nvPr>
        </p:nvSpPr>
        <p:spPr bwMode="auto">
          <a:xfrm>
            <a:off x="711200" y="4926013"/>
            <a:ext cx="5683250" cy="40290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35" name="Text Box 3"/>
          <p:cNvSpPr txBox="1">
            <a:spLocks noChangeArrowheads="1"/>
          </p:cNvSpPr>
          <p:nvPr/>
        </p:nvSpPr>
        <p:spPr bwMode="auto">
          <a:xfrm>
            <a:off x="4024313" y="9721850"/>
            <a:ext cx="3078162"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buFontTx/>
              <a:buNone/>
            </a:pPr>
            <a:fld id="{9777E8AB-31A7-4C37-AFAE-538051E3AD78}" type="slidenum">
              <a:rPr lang="en-US">
                <a:latin typeface="+mn-lt" charset="0"/>
              </a:rPr>
              <a:pPr hangingPunct="1">
                <a:lnSpc>
                  <a:spcPct val="100000"/>
                </a:lnSpc>
                <a:buClrTx/>
                <a:buFontTx/>
                <a:buNone/>
              </a:pPr>
              <a:t>6</a:t>
            </a:fld>
            <a:endParaRPr lang="en-US">
              <a:latin typeface="+mn-lt" charset="0"/>
            </a:endParaRPr>
          </a:p>
        </p:txBody>
      </p:sp>
    </p:spTree>
    <p:extLst>
      <p:ext uri="{BB962C8B-B14F-4D97-AF65-F5344CB8AC3E}">
        <p14:creationId xmlns:p14="http://schemas.microsoft.com/office/powerpoint/2010/main" val="2142431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9"/>
          <p:cNvSpPr>
            <a:spLocks noGrp="1" noChangeArrowheads="1"/>
          </p:cNvSpPr>
          <p:nvPr>
            <p:ph type="sldNum"/>
          </p:nvPr>
        </p:nvSpPr>
        <p:spPr>
          <a:ln/>
        </p:spPr>
        <p:txBody>
          <a:bodyPr/>
          <a:lstStyle/>
          <a:p>
            <a:fld id="{396462D6-763A-4491-9525-69D0FF81B1F5}" type="slidenum">
              <a:rPr lang="en-US"/>
              <a:pPr/>
              <a:t>7</a:t>
            </a:fld>
            <a:endParaRPr lang="en-US"/>
          </a:p>
        </p:txBody>
      </p:sp>
      <p:sp>
        <p:nvSpPr>
          <p:cNvPr id="19457" name="Rectangle 1"/>
          <p:cNvSpPr txBox="1">
            <a:spLocks noGrp="1" noRot="1" noChangeAspect="1" noChangeArrowheads="1"/>
          </p:cNvSpPr>
          <p:nvPr>
            <p:ph type="sldImg"/>
          </p:nvPr>
        </p:nvSpPr>
        <p:spPr bwMode="auto">
          <a:xfrm>
            <a:off x="482600" y="1279525"/>
            <a:ext cx="6140450" cy="34544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58" name="Rectangle 2"/>
          <p:cNvSpPr txBox="1">
            <a:spLocks noGrp="1" noChangeArrowheads="1"/>
          </p:cNvSpPr>
          <p:nvPr>
            <p:ph type="body" idx="1"/>
          </p:nvPr>
        </p:nvSpPr>
        <p:spPr bwMode="auto">
          <a:xfrm>
            <a:off x="711200" y="4926013"/>
            <a:ext cx="5683250" cy="40290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59" name="Text Box 3"/>
          <p:cNvSpPr txBox="1">
            <a:spLocks noChangeArrowheads="1"/>
          </p:cNvSpPr>
          <p:nvPr/>
        </p:nvSpPr>
        <p:spPr bwMode="auto">
          <a:xfrm>
            <a:off x="4024313" y="9721850"/>
            <a:ext cx="3078162"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buFontTx/>
              <a:buNone/>
            </a:pPr>
            <a:fld id="{7877454B-62B5-4849-9B4D-B0779D59CBB4}" type="slidenum">
              <a:rPr lang="en-US">
                <a:latin typeface="+mn-lt" charset="0"/>
              </a:rPr>
              <a:pPr hangingPunct="1">
                <a:lnSpc>
                  <a:spcPct val="100000"/>
                </a:lnSpc>
                <a:buClrTx/>
                <a:buFontTx/>
                <a:buNone/>
              </a:pPr>
              <a:t>7</a:t>
            </a:fld>
            <a:endParaRPr lang="en-US">
              <a:latin typeface="+mn-lt" charset="0"/>
            </a:endParaRPr>
          </a:p>
        </p:txBody>
      </p:sp>
    </p:spTree>
    <p:extLst>
      <p:ext uri="{BB962C8B-B14F-4D97-AF65-F5344CB8AC3E}">
        <p14:creationId xmlns:p14="http://schemas.microsoft.com/office/powerpoint/2010/main" val="2657853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9"/>
          <p:cNvSpPr>
            <a:spLocks noGrp="1" noChangeArrowheads="1"/>
          </p:cNvSpPr>
          <p:nvPr>
            <p:ph type="sldNum"/>
          </p:nvPr>
        </p:nvSpPr>
        <p:spPr>
          <a:ln/>
        </p:spPr>
        <p:txBody>
          <a:bodyPr/>
          <a:lstStyle/>
          <a:p>
            <a:fld id="{175B0695-0E55-4C39-A8F0-3F5EBA5D7537}" type="slidenum">
              <a:rPr lang="en-US"/>
              <a:pPr/>
              <a:t>8</a:t>
            </a:fld>
            <a:endParaRPr lang="en-US"/>
          </a:p>
        </p:txBody>
      </p:sp>
      <p:sp>
        <p:nvSpPr>
          <p:cNvPr id="20481" name="Rectangle 1"/>
          <p:cNvSpPr txBox="1">
            <a:spLocks noGrp="1" noRot="1" noChangeAspect="1" noChangeArrowheads="1"/>
          </p:cNvSpPr>
          <p:nvPr>
            <p:ph type="sldImg"/>
          </p:nvPr>
        </p:nvSpPr>
        <p:spPr bwMode="auto">
          <a:xfrm>
            <a:off x="482600" y="1279525"/>
            <a:ext cx="6140450" cy="34544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2" name="Rectangle 2"/>
          <p:cNvSpPr txBox="1">
            <a:spLocks noGrp="1" noChangeArrowheads="1"/>
          </p:cNvSpPr>
          <p:nvPr>
            <p:ph type="body" idx="1"/>
          </p:nvPr>
        </p:nvSpPr>
        <p:spPr bwMode="auto">
          <a:xfrm>
            <a:off x="711200" y="4926013"/>
            <a:ext cx="5683250" cy="40290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3" name="Text Box 3"/>
          <p:cNvSpPr txBox="1">
            <a:spLocks noChangeArrowheads="1"/>
          </p:cNvSpPr>
          <p:nvPr/>
        </p:nvSpPr>
        <p:spPr bwMode="auto">
          <a:xfrm>
            <a:off x="4024313" y="9721850"/>
            <a:ext cx="3078162"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buFontTx/>
              <a:buNone/>
            </a:pPr>
            <a:fld id="{1C545A9C-B549-4D8A-B32C-CD2F82D23A83}" type="slidenum">
              <a:rPr lang="en-US">
                <a:latin typeface="+mn-lt" charset="0"/>
              </a:rPr>
              <a:pPr hangingPunct="1">
                <a:lnSpc>
                  <a:spcPct val="100000"/>
                </a:lnSpc>
                <a:buClrTx/>
                <a:buFontTx/>
                <a:buNone/>
              </a:pPr>
              <a:t>8</a:t>
            </a:fld>
            <a:endParaRPr lang="en-US">
              <a:latin typeface="+mn-lt" charset="0"/>
            </a:endParaRPr>
          </a:p>
        </p:txBody>
      </p:sp>
    </p:spTree>
    <p:extLst>
      <p:ext uri="{BB962C8B-B14F-4D97-AF65-F5344CB8AC3E}">
        <p14:creationId xmlns:p14="http://schemas.microsoft.com/office/powerpoint/2010/main" val="3001668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9"/>
          <p:cNvSpPr>
            <a:spLocks noGrp="1" noChangeArrowheads="1"/>
          </p:cNvSpPr>
          <p:nvPr>
            <p:ph type="sldNum"/>
          </p:nvPr>
        </p:nvSpPr>
        <p:spPr>
          <a:ln/>
        </p:spPr>
        <p:txBody>
          <a:bodyPr/>
          <a:lstStyle/>
          <a:p>
            <a:fld id="{8D649137-7713-405A-B241-95510D09CA0E}" type="slidenum">
              <a:rPr lang="en-US"/>
              <a:pPr/>
              <a:t>9</a:t>
            </a:fld>
            <a:endParaRPr lang="en-US"/>
          </a:p>
        </p:txBody>
      </p:sp>
      <p:sp>
        <p:nvSpPr>
          <p:cNvPr id="21505" name="Rectangle 1"/>
          <p:cNvSpPr txBox="1">
            <a:spLocks noGrp="1" noRot="1" noChangeAspect="1" noChangeArrowheads="1"/>
          </p:cNvSpPr>
          <p:nvPr>
            <p:ph type="sldImg"/>
          </p:nvPr>
        </p:nvSpPr>
        <p:spPr bwMode="auto">
          <a:xfrm>
            <a:off x="482600" y="1279525"/>
            <a:ext cx="6140450" cy="34544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6" name="Rectangle 2"/>
          <p:cNvSpPr txBox="1">
            <a:spLocks noGrp="1" noChangeArrowheads="1"/>
          </p:cNvSpPr>
          <p:nvPr>
            <p:ph type="body" idx="1"/>
          </p:nvPr>
        </p:nvSpPr>
        <p:spPr bwMode="auto">
          <a:xfrm>
            <a:off x="711200" y="4926013"/>
            <a:ext cx="5683250" cy="40290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07" name="Text Box 3"/>
          <p:cNvSpPr txBox="1">
            <a:spLocks noChangeArrowheads="1"/>
          </p:cNvSpPr>
          <p:nvPr/>
        </p:nvSpPr>
        <p:spPr bwMode="auto">
          <a:xfrm>
            <a:off x="4024313" y="9721850"/>
            <a:ext cx="3078162"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buFontTx/>
              <a:buNone/>
            </a:pPr>
            <a:fld id="{C3C711CA-48BC-40F8-A9EA-272031290892}" type="slidenum">
              <a:rPr lang="en-US">
                <a:latin typeface="+mn-lt" charset="0"/>
              </a:rPr>
              <a:pPr hangingPunct="1">
                <a:lnSpc>
                  <a:spcPct val="100000"/>
                </a:lnSpc>
                <a:buClrTx/>
                <a:buFontTx/>
                <a:buNone/>
              </a:pPr>
              <a:t>9</a:t>
            </a:fld>
            <a:endParaRPr lang="en-US">
              <a:latin typeface="+mn-lt" charset="0"/>
            </a:endParaRPr>
          </a:p>
        </p:txBody>
      </p:sp>
    </p:spTree>
    <p:extLst>
      <p:ext uri="{BB962C8B-B14F-4D97-AF65-F5344CB8AC3E}">
        <p14:creationId xmlns:p14="http://schemas.microsoft.com/office/powerpoint/2010/main" val="488794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r>
              <a:rPr lang="en-US"/>
              <a:t>1/26/19</a:t>
            </a:r>
          </a:p>
        </p:txBody>
      </p:sp>
      <p:sp>
        <p:nvSpPr>
          <p:cNvPr id="5" name="Slide Number Placeholder 4"/>
          <p:cNvSpPr>
            <a:spLocks noGrp="1"/>
          </p:cNvSpPr>
          <p:nvPr>
            <p:ph type="sldNum" idx="11"/>
          </p:nvPr>
        </p:nvSpPr>
        <p:spPr/>
        <p:txBody>
          <a:bodyPr/>
          <a:lstStyle>
            <a:lvl1pPr>
              <a:defRPr/>
            </a:lvl1pPr>
          </a:lstStyle>
          <a:p>
            <a:fld id="{2B99F062-16CE-4ADE-BDF2-F86C3988CF64}" type="slidenum">
              <a:rPr lang="en-US"/>
              <a:pPr/>
              <a:t>‹#›</a:t>
            </a:fld>
            <a:endParaRPr lang="en-US"/>
          </a:p>
        </p:txBody>
      </p:sp>
    </p:spTree>
    <p:extLst>
      <p:ext uri="{BB962C8B-B14F-4D97-AF65-F5344CB8AC3E}">
        <p14:creationId xmlns:p14="http://schemas.microsoft.com/office/powerpoint/2010/main" val="3375922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t>1/26/19</a:t>
            </a:r>
          </a:p>
        </p:txBody>
      </p:sp>
      <p:sp>
        <p:nvSpPr>
          <p:cNvPr id="5" name="Slide Number Placeholder 4"/>
          <p:cNvSpPr>
            <a:spLocks noGrp="1"/>
          </p:cNvSpPr>
          <p:nvPr>
            <p:ph type="sldNum" idx="11"/>
          </p:nvPr>
        </p:nvSpPr>
        <p:spPr/>
        <p:txBody>
          <a:bodyPr/>
          <a:lstStyle>
            <a:lvl1pPr>
              <a:defRPr/>
            </a:lvl1pPr>
          </a:lstStyle>
          <a:p>
            <a:fld id="{43527D2C-456F-4D4C-847B-D03BF8643F01}" type="slidenum">
              <a:rPr lang="en-US"/>
              <a:pPr/>
              <a:t>‹#›</a:t>
            </a:fld>
            <a:endParaRPr lang="en-US"/>
          </a:p>
        </p:txBody>
      </p:sp>
    </p:spTree>
    <p:extLst>
      <p:ext uri="{BB962C8B-B14F-4D97-AF65-F5344CB8AC3E}">
        <p14:creationId xmlns:p14="http://schemas.microsoft.com/office/powerpoint/2010/main" val="586278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4438" y="1122363"/>
            <a:ext cx="2741612" cy="50022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122363"/>
            <a:ext cx="8072438" cy="50022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t>1/26/19</a:t>
            </a:r>
          </a:p>
        </p:txBody>
      </p:sp>
      <p:sp>
        <p:nvSpPr>
          <p:cNvPr id="5" name="Slide Number Placeholder 4"/>
          <p:cNvSpPr>
            <a:spLocks noGrp="1"/>
          </p:cNvSpPr>
          <p:nvPr>
            <p:ph type="sldNum" idx="11"/>
          </p:nvPr>
        </p:nvSpPr>
        <p:spPr/>
        <p:txBody>
          <a:bodyPr/>
          <a:lstStyle>
            <a:lvl1pPr>
              <a:defRPr/>
            </a:lvl1pPr>
          </a:lstStyle>
          <a:p>
            <a:fld id="{1E2D4312-FCCE-4319-8159-942E3DF7EF1F}" type="slidenum">
              <a:rPr lang="en-US"/>
              <a:pPr/>
              <a:t>‹#›</a:t>
            </a:fld>
            <a:endParaRPr lang="en-US"/>
          </a:p>
        </p:txBody>
      </p:sp>
    </p:spTree>
    <p:extLst>
      <p:ext uri="{BB962C8B-B14F-4D97-AF65-F5344CB8AC3E}">
        <p14:creationId xmlns:p14="http://schemas.microsoft.com/office/powerpoint/2010/main" val="2721204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524000" y="1122363"/>
            <a:ext cx="9137650" cy="2381250"/>
          </a:xfrm>
        </p:spPr>
        <p:txBody>
          <a:bodyPr/>
          <a:lstStyle/>
          <a:p>
            <a:r>
              <a:rPr lang="en-US" smtClean="0"/>
              <a:t>Click to edit Master title style</a:t>
            </a:r>
            <a:endParaRPr lang="en-US"/>
          </a:p>
        </p:txBody>
      </p:sp>
      <p:sp>
        <p:nvSpPr>
          <p:cNvPr id="3" name="Date Placeholder 2"/>
          <p:cNvSpPr>
            <a:spLocks noGrp="1"/>
          </p:cNvSpPr>
          <p:nvPr>
            <p:ph type="dt" idx="10"/>
          </p:nvPr>
        </p:nvSpPr>
        <p:spPr>
          <a:xfrm>
            <a:off x="838200" y="6356350"/>
            <a:ext cx="2736850" cy="358775"/>
          </a:xfrm>
        </p:spPr>
        <p:txBody>
          <a:bodyPr/>
          <a:lstStyle>
            <a:lvl1pPr>
              <a:defRPr/>
            </a:lvl1pPr>
          </a:lstStyle>
          <a:p>
            <a:r>
              <a:rPr lang="en-US"/>
              <a:t>1/26/19</a:t>
            </a:r>
          </a:p>
        </p:txBody>
      </p:sp>
      <p:sp>
        <p:nvSpPr>
          <p:cNvPr id="4" name="Slide Number Placeholder 3"/>
          <p:cNvSpPr>
            <a:spLocks noGrp="1"/>
          </p:cNvSpPr>
          <p:nvPr>
            <p:ph type="sldNum" idx="11"/>
          </p:nvPr>
        </p:nvSpPr>
        <p:spPr>
          <a:xfrm>
            <a:off x="8610600" y="6356350"/>
            <a:ext cx="2736850" cy="358775"/>
          </a:xfrm>
        </p:spPr>
        <p:txBody>
          <a:bodyPr/>
          <a:lstStyle>
            <a:lvl1pPr>
              <a:defRPr/>
            </a:lvl1pPr>
          </a:lstStyle>
          <a:p>
            <a:fld id="{DF8938AB-875D-488D-AEFC-CFE5FA4DF2E2}" type="slidenum">
              <a:rPr lang="en-US"/>
              <a:pPr/>
              <a:t>‹#›</a:t>
            </a:fld>
            <a:endParaRPr lang="en-US"/>
          </a:p>
        </p:txBody>
      </p:sp>
    </p:spTree>
    <p:extLst>
      <p:ext uri="{BB962C8B-B14F-4D97-AF65-F5344CB8AC3E}">
        <p14:creationId xmlns:p14="http://schemas.microsoft.com/office/powerpoint/2010/main" val="106319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t>1/26/19</a:t>
            </a:r>
          </a:p>
        </p:txBody>
      </p:sp>
      <p:sp>
        <p:nvSpPr>
          <p:cNvPr id="5" name="Slide Number Placeholder 4"/>
          <p:cNvSpPr>
            <a:spLocks noGrp="1"/>
          </p:cNvSpPr>
          <p:nvPr>
            <p:ph type="sldNum" idx="11"/>
          </p:nvPr>
        </p:nvSpPr>
        <p:spPr/>
        <p:txBody>
          <a:bodyPr/>
          <a:lstStyle>
            <a:lvl1pPr>
              <a:defRPr/>
            </a:lvl1pPr>
          </a:lstStyle>
          <a:p>
            <a:fld id="{3890349D-93FC-4403-BB75-A06DB68B1147}" type="slidenum">
              <a:rPr lang="en-US"/>
              <a:pPr/>
              <a:t>‹#›</a:t>
            </a:fld>
            <a:endParaRPr lang="en-US"/>
          </a:p>
        </p:txBody>
      </p:sp>
    </p:spTree>
    <p:extLst>
      <p:ext uri="{BB962C8B-B14F-4D97-AF65-F5344CB8AC3E}">
        <p14:creationId xmlns:p14="http://schemas.microsoft.com/office/powerpoint/2010/main" val="2546466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7188"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r>
              <a:rPr lang="en-US"/>
              <a:t>1/26/19</a:t>
            </a:r>
          </a:p>
        </p:txBody>
      </p:sp>
      <p:sp>
        <p:nvSpPr>
          <p:cNvPr id="5" name="Slide Number Placeholder 4"/>
          <p:cNvSpPr>
            <a:spLocks noGrp="1"/>
          </p:cNvSpPr>
          <p:nvPr>
            <p:ph type="sldNum" idx="11"/>
          </p:nvPr>
        </p:nvSpPr>
        <p:spPr/>
        <p:txBody>
          <a:bodyPr/>
          <a:lstStyle>
            <a:lvl1pPr>
              <a:defRPr/>
            </a:lvl1pPr>
          </a:lstStyle>
          <a:p>
            <a:fld id="{D1A36E4E-00EF-4FF7-8F1F-6F611B0FFAD3}" type="slidenum">
              <a:rPr lang="en-US"/>
              <a:pPr/>
              <a:t>‹#›</a:t>
            </a:fld>
            <a:endParaRPr lang="en-US"/>
          </a:p>
        </p:txBody>
      </p:sp>
    </p:spTree>
    <p:extLst>
      <p:ext uri="{BB962C8B-B14F-4D97-AF65-F5344CB8AC3E}">
        <p14:creationId xmlns:p14="http://schemas.microsoft.com/office/powerpoint/2010/main" val="4215342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4963"/>
            <a:ext cx="5407025" cy="45196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69025" y="1604963"/>
            <a:ext cx="5407025" cy="45196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r>
              <a:rPr lang="en-US"/>
              <a:t>1/26/19</a:t>
            </a:r>
          </a:p>
        </p:txBody>
      </p:sp>
      <p:sp>
        <p:nvSpPr>
          <p:cNvPr id="6" name="Slide Number Placeholder 5"/>
          <p:cNvSpPr>
            <a:spLocks noGrp="1"/>
          </p:cNvSpPr>
          <p:nvPr>
            <p:ph type="sldNum" idx="11"/>
          </p:nvPr>
        </p:nvSpPr>
        <p:spPr/>
        <p:txBody>
          <a:bodyPr/>
          <a:lstStyle>
            <a:lvl1pPr>
              <a:defRPr/>
            </a:lvl1pPr>
          </a:lstStyle>
          <a:p>
            <a:fld id="{79ED9F0F-BCDE-4181-A577-85C19AE27CF3}" type="slidenum">
              <a:rPr lang="en-US"/>
              <a:pPr/>
              <a:t>‹#›</a:t>
            </a:fld>
            <a:endParaRPr lang="en-US"/>
          </a:p>
        </p:txBody>
      </p:sp>
    </p:spTree>
    <p:extLst>
      <p:ext uri="{BB962C8B-B14F-4D97-AF65-F5344CB8AC3E}">
        <p14:creationId xmlns:p14="http://schemas.microsoft.com/office/powerpoint/2010/main" val="1923469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r>
              <a:rPr lang="en-US"/>
              <a:t>1/26/19</a:t>
            </a:r>
          </a:p>
        </p:txBody>
      </p:sp>
      <p:sp>
        <p:nvSpPr>
          <p:cNvPr id="8" name="Slide Number Placeholder 7"/>
          <p:cNvSpPr>
            <a:spLocks noGrp="1"/>
          </p:cNvSpPr>
          <p:nvPr>
            <p:ph type="sldNum" idx="11"/>
          </p:nvPr>
        </p:nvSpPr>
        <p:spPr/>
        <p:txBody>
          <a:bodyPr/>
          <a:lstStyle>
            <a:lvl1pPr>
              <a:defRPr/>
            </a:lvl1pPr>
          </a:lstStyle>
          <a:p>
            <a:fld id="{218B3A47-7E75-4A2F-AACD-A7F58D347436}" type="slidenum">
              <a:rPr lang="en-US"/>
              <a:pPr/>
              <a:t>‹#›</a:t>
            </a:fld>
            <a:endParaRPr lang="en-US"/>
          </a:p>
        </p:txBody>
      </p:sp>
    </p:spTree>
    <p:extLst>
      <p:ext uri="{BB962C8B-B14F-4D97-AF65-F5344CB8AC3E}">
        <p14:creationId xmlns:p14="http://schemas.microsoft.com/office/powerpoint/2010/main" val="46684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r>
              <a:rPr lang="en-US"/>
              <a:t>1/26/19</a:t>
            </a:r>
          </a:p>
        </p:txBody>
      </p:sp>
      <p:sp>
        <p:nvSpPr>
          <p:cNvPr id="4" name="Slide Number Placeholder 3"/>
          <p:cNvSpPr>
            <a:spLocks noGrp="1"/>
          </p:cNvSpPr>
          <p:nvPr>
            <p:ph type="sldNum" idx="11"/>
          </p:nvPr>
        </p:nvSpPr>
        <p:spPr/>
        <p:txBody>
          <a:bodyPr/>
          <a:lstStyle>
            <a:lvl1pPr>
              <a:defRPr/>
            </a:lvl1pPr>
          </a:lstStyle>
          <a:p>
            <a:fld id="{0958BBA6-D07E-48AC-8F5A-D63DEE5F1D7C}" type="slidenum">
              <a:rPr lang="en-US"/>
              <a:pPr/>
              <a:t>‹#›</a:t>
            </a:fld>
            <a:endParaRPr lang="en-US"/>
          </a:p>
        </p:txBody>
      </p:sp>
    </p:spTree>
    <p:extLst>
      <p:ext uri="{BB962C8B-B14F-4D97-AF65-F5344CB8AC3E}">
        <p14:creationId xmlns:p14="http://schemas.microsoft.com/office/powerpoint/2010/main" val="152526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r>
              <a:rPr lang="en-US"/>
              <a:t>1/26/19</a:t>
            </a:r>
          </a:p>
        </p:txBody>
      </p:sp>
      <p:sp>
        <p:nvSpPr>
          <p:cNvPr id="3" name="Slide Number Placeholder 2"/>
          <p:cNvSpPr>
            <a:spLocks noGrp="1"/>
          </p:cNvSpPr>
          <p:nvPr>
            <p:ph type="sldNum" idx="11"/>
          </p:nvPr>
        </p:nvSpPr>
        <p:spPr/>
        <p:txBody>
          <a:bodyPr/>
          <a:lstStyle>
            <a:lvl1pPr>
              <a:defRPr/>
            </a:lvl1pPr>
          </a:lstStyle>
          <a:p>
            <a:fld id="{45FAE64C-C1DE-45CC-91D7-BAF03D40D297}" type="slidenum">
              <a:rPr lang="en-US"/>
              <a:pPr/>
              <a:t>‹#›</a:t>
            </a:fld>
            <a:endParaRPr lang="en-US"/>
          </a:p>
        </p:txBody>
      </p:sp>
    </p:spTree>
    <p:extLst>
      <p:ext uri="{BB962C8B-B14F-4D97-AF65-F5344CB8AC3E}">
        <p14:creationId xmlns:p14="http://schemas.microsoft.com/office/powerpoint/2010/main" val="4228670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n-US"/>
              <a:t>1/26/19</a:t>
            </a:r>
          </a:p>
        </p:txBody>
      </p:sp>
      <p:sp>
        <p:nvSpPr>
          <p:cNvPr id="6" name="Slide Number Placeholder 5"/>
          <p:cNvSpPr>
            <a:spLocks noGrp="1"/>
          </p:cNvSpPr>
          <p:nvPr>
            <p:ph type="sldNum" idx="11"/>
          </p:nvPr>
        </p:nvSpPr>
        <p:spPr/>
        <p:txBody>
          <a:bodyPr/>
          <a:lstStyle>
            <a:lvl1pPr>
              <a:defRPr/>
            </a:lvl1pPr>
          </a:lstStyle>
          <a:p>
            <a:fld id="{A1953276-C5C4-473B-B8FD-21E2AA88D3BD}" type="slidenum">
              <a:rPr lang="en-US"/>
              <a:pPr/>
              <a:t>‹#›</a:t>
            </a:fld>
            <a:endParaRPr lang="en-US"/>
          </a:p>
        </p:txBody>
      </p:sp>
    </p:spTree>
    <p:extLst>
      <p:ext uri="{BB962C8B-B14F-4D97-AF65-F5344CB8AC3E}">
        <p14:creationId xmlns:p14="http://schemas.microsoft.com/office/powerpoint/2010/main" val="898483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n-US"/>
              <a:t>1/26/19</a:t>
            </a:r>
          </a:p>
        </p:txBody>
      </p:sp>
      <p:sp>
        <p:nvSpPr>
          <p:cNvPr id="6" name="Slide Number Placeholder 5"/>
          <p:cNvSpPr>
            <a:spLocks noGrp="1"/>
          </p:cNvSpPr>
          <p:nvPr>
            <p:ph type="sldNum" idx="11"/>
          </p:nvPr>
        </p:nvSpPr>
        <p:spPr/>
        <p:txBody>
          <a:bodyPr/>
          <a:lstStyle>
            <a:lvl1pPr>
              <a:defRPr/>
            </a:lvl1pPr>
          </a:lstStyle>
          <a:p>
            <a:fld id="{9D0B56C1-6E62-409E-B76C-D0D1FC611D09}" type="slidenum">
              <a:rPr lang="en-US"/>
              <a:pPr/>
              <a:t>‹#›</a:t>
            </a:fld>
            <a:endParaRPr lang="en-US"/>
          </a:p>
        </p:txBody>
      </p:sp>
    </p:spTree>
    <p:extLst>
      <p:ext uri="{BB962C8B-B14F-4D97-AF65-F5344CB8AC3E}">
        <p14:creationId xmlns:p14="http://schemas.microsoft.com/office/powerpoint/2010/main" val="127493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1524000" y="1122363"/>
            <a:ext cx="9137650" cy="2381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b" anchorCtr="0" compatLnSpc="1">
            <a:prstTxWarp prst="textNoShape">
              <a:avLst/>
            </a:prstTxWarp>
          </a:bodyPr>
          <a:lstStyle/>
          <a:p>
            <a:pPr lvl="0"/>
            <a:r>
              <a:rPr lang="en-GB" smtClean="0"/>
              <a:t>Κάντε κλικ εδώ για την επεξεργασία της μορφής του κειμένου του τίτλου</a:t>
            </a:r>
          </a:p>
        </p:txBody>
      </p:sp>
      <p:sp>
        <p:nvSpPr>
          <p:cNvPr id="1026" name="Rectangle 2"/>
          <p:cNvSpPr>
            <a:spLocks noGrp="1" noChangeArrowheads="1"/>
          </p:cNvSpPr>
          <p:nvPr>
            <p:ph type="dt"/>
          </p:nvPr>
        </p:nvSpPr>
        <p:spPr bwMode="auto">
          <a:xfrm>
            <a:off x="838200" y="6356350"/>
            <a:ext cx="2736850"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r>
              <a:rPr lang="en-US"/>
              <a:t>1/26/19</a:t>
            </a:r>
          </a:p>
        </p:txBody>
      </p:sp>
      <p:sp>
        <p:nvSpPr>
          <p:cNvPr id="1027" name="Text Box 3"/>
          <p:cNvSpPr txBox="1">
            <a:spLocks noChangeArrowheads="1"/>
          </p:cNvSpPr>
          <p:nvPr/>
        </p:nvSpPr>
        <p:spPr bwMode="auto">
          <a:xfrm>
            <a:off x="4038600" y="6356350"/>
            <a:ext cx="4114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8" name="Rectangle 4"/>
          <p:cNvSpPr>
            <a:spLocks noGrp="1" noChangeArrowheads="1"/>
          </p:cNvSpPr>
          <p:nvPr>
            <p:ph type="sldNum"/>
          </p:nvPr>
        </p:nvSpPr>
        <p:spPr bwMode="auto">
          <a:xfrm>
            <a:off x="8610600" y="6356350"/>
            <a:ext cx="2736850"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fld id="{FAE8F3F9-FCFC-4BA7-9D51-4C6C1897E18F}" type="slidenum">
              <a:rPr lang="en-US"/>
              <a:pPr/>
              <a:t>‹#›</a:t>
            </a:fld>
            <a:endParaRPr lang="en-US"/>
          </a:p>
        </p:txBody>
      </p:sp>
      <p:sp>
        <p:nvSpPr>
          <p:cNvPr id="1029" name="Rectangle 5"/>
          <p:cNvSpPr>
            <a:spLocks noGrp="1" noChangeArrowheads="1"/>
          </p:cNvSpPr>
          <p:nvPr>
            <p:ph type="body" idx="1"/>
          </p:nvPr>
        </p:nvSpPr>
        <p:spPr bwMode="auto">
          <a:xfrm>
            <a:off x="609600" y="1604963"/>
            <a:ext cx="10966450" cy="4519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080" rIns="0" bIns="0" numCol="1" anchor="t" anchorCtr="0" compatLnSpc="1">
            <a:prstTxWarp prst="textNoShape">
              <a:avLst/>
            </a:prstTxWarp>
          </a:bodyPr>
          <a:lstStyle/>
          <a:p>
            <a:pPr lvl="0"/>
            <a:r>
              <a:rPr lang="en-GB" smtClean="0"/>
              <a:t>Κάντε κλικ εδώ για την επεξεργασία της μορφής των κειμένων διάρθρωσης</a:t>
            </a:r>
          </a:p>
          <a:p>
            <a:pPr lvl="1"/>
            <a:r>
              <a:rPr lang="en-GB" smtClean="0"/>
              <a:t>Δεύτερο επίπεδο διάρθρωσης</a:t>
            </a:r>
          </a:p>
          <a:p>
            <a:pPr lvl="2"/>
            <a:r>
              <a:rPr lang="en-GB" smtClean="0"/>
              <a:t>Τρίτο επίπεδο διάρθρωσης</a:t>
            </a:r>
          </a:p>
          <a:p>
            <a:pPr lvl="3"/>
            <a:r>
              <a:rPr lang="en-GB" smtClean="0"/>
              <a:t>Τέταρτο επίπεδο διάρθρωσης</a:t>
            </a:r>
          </a:p>
          <a:p>
            <a:pPr lvl="4"/>
            <a:r>
              <a:rPr lang="en-GB" smtClean="0"/>
              <a:t>Πέμπτο επίπεδο διάρθρωσης</a:t>
            </a:r>
          </a:p>
          <a:p>
            <a:pPr lvl="4"/>
            <a:r>
              <a:rPr lang="en-GB" smtClean="0"/>
              <a:t>Έκτο επίπεδο διάρθρωσης</a:t>
            </a:r>
          </a:p>
          <a:p>
            <a:pPr lvl="4"/>
            <a:r>
              <a:rPr lang="en-GB" smtClean="0"/>
              <a:t>Έβδομο επίπεδο διάρθρωσης</a:t>
            </a:r>
          </a:p>
          <a:p>
            <a:pPr lvl="4"/>
            <a:r>
              <a:rPr lang="en-GB" smtClean="0"/>
              <a:t>Όγδοο επίπεδο διάρθρωσης</a:t>
            </a:r>
          </a:p>
          <a:p>
            <a:pPr lvl="4"/>
            <a:r>
              <a:rPr lang="en-GB" smtClean="0"/>
              <a:t>Ένατο επίπεδο διάρθρωσης</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457200" rtl="0" fontAlgn="base">
        <a:lnSpc>
          <a:spcPct val="92000"/>
        </a:lnSpc>
        <a:spcBef>
          <a:spcPct val="0"/>
        </a:spcBef>
        <a:spcAft>
          <a:spcPct val="0"/>
        </a:spcAft>
        <a:buClr>
          <a:srgbClr val="000000"/>
        </a:buClr>
        <a:buSzPct val="100000"/>
        <a:buFont typeface="Times New Roman" panose="02020603050405020304" pitchFamily="18" charset="0"/>
        <a:defRPr kern="1200">
          <a:solidFill>
            <a:srgbClr val="000000"/>
          </a:solidFill>
          <a:latin typeface="+mj-lt"/>
          <a:ea typeface="+mj-ea"/>
          <a:cs typeface="+mj-cs"/>
        </a:defRPr>
      </a:lvl1pPr>
      <a:lvl2pPr marL="742950" indent="-285750" algn="l" defTabSz="457200" rtl="0" fontAlgn="base">
        <a:lnSpc>
          <a:spcPct val="9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2pPr>
      <a:lvl3pPr marL="1143000" indent="-228600" algn="l" defTabSz="457200" rtl="0" fontAlgn="base">
        <a:lnSpc>
          <a:spcPct val="9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3pPr>
      <a:lvl4pPr marL="1600200" indent="-228600" algn="l" defTabSz="457200" rtl="0" fontAlgn="base">
        <a:lnSpc>
          <a:spcPct val="9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4pPr>
      <a:lvl5pPr marL="2057400" indent="-228600" algn="l" defTabSz="457200" rtl="0" fontAlgn="base">
        <a:lnSpc>
          <a:spcPct val="9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5pPr>
      <a:lvl6pPr marL="2514600" indent="-228600" algn="l" defTabSz="457200" rtl="0" fontAlgn="base">
        <a:lnSpc>
          <a:spcPct val="9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6pPr>
      <a:lvl7pPr marL="2971800" indent="-228600" algn="l" defTabSz="457200" rtl="0" fontAlgn="base">
        <a:lnSpc>
          <a:spcPct val="9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7pPr>
      <a:lvl8pPr marL="3429000" indent="-228600" algn="l" defTabSz="457200" rtl="0" fontAlgn="base">
        <a:lnSpc>
          <a:spcPct val="9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8pPr>
      <a:lvl9pPr marL="3886200" indent="-228600" algn="l" defTabSz="457200" rtl="0" fontAlgn="base">
        <a:lnSpc>
          <a:spcPct val="9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9pPr>
    </p:titleStyle>
    <p:bodyStyle>
      <a:lvl1pPr marL="342900" indent="-342900" algn="l" defTabSz="457200" rtl="0" fontAlgn="base">
        <a:lnSpc>
          <a:spcPct val="92000"/>
        </a:lnSpc>
        <a:spcBef>
          <a:spcPct val="0"/>
        </a:spcBef>
        <a:spcAft>
          <a:spcPts val="1425"/>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fontAlgn="base">
        <a:lnSpc>
          <a:spcPct val="92000"/>
        </a:lnSpc>
        <a:spcBef>
          <a:spcPct val="0"/>
        </a:spcBef>
        <a:spcAft>
          <a:spcPts val="1138"/>
        </a:spcAft>
        <a:buClr>
          <a:srgbClr val="000000"/>
        </a:buClr>
        <a:buSzPct val="100000"/>
        <a:buFont typeface="Times New Roman" panose="02020603050405020304" pitchFamily="18" charset="0"/>
        <a:defRPr sz="2000" kern="1200">
          <a:solidFill>
            <a:srgbClr val="000000"/>
          </a:solidFill>
          <a:latin typeface="+mn-lt"/>
          <a:ea typeface="+mn-ea"/>
          <a:cs typeface="+mn-cs"/>
        </a:defRPr>
      </a:lvl2pPr>
      <a:lvl3pPr marL="1143000" indent="-228600" algn="l" defTabSz="457200" rtl="0" fontAlgn="base">
        <a:lnSpc>
          <a:spcPct val="92000"/>
        </a:lnSpc>
        <a:spcBef>
          <a:spcPct val="0"/>
        </a:spcBef>
        <a:spcAft>
          <a:spcPts val="850"/>
        </a:spcAft>
        <a:buClr>
          <a:srgbClr val="000000"/>
        </a:buClr>
        <a:buSzPct val="100000"/>
        <a:buFont typeface="Times New Roman" panose="02020603050405020304" pitchFamily="18" charset="0"/>
        <a:defRPr kern="1200">
          <a:solidFill>
            <a:srgbClr val="000000"/>
          </a:solidFill>
          <a:latin typeface="+mn-lt"/>
          <a:ea typeface="+mn-ea"/>
          <a:cs typeface="+mn-cs"/>
        </a:defRPr>
      </a:lvl3pPr>
      <a:lvl4pPr marL="1600200" indent="-228600" algn="l" defTabSz="457200" rtl="0" fontAlgn="base">
        <a:lnSpc>
          <a:spcPct val="92000"/>
        </a:lnSpc>
        <a:spcBef>
          <a:spcPct val="0"/>
        </a:spcBef>
        <a:spcAft>
          <a:spcPts val="575"/>
        </a:spcAft>
        <a:buClr>
          <a:srgbClr val="000000"/>
        </a:buClr>
        <a:buSzPct val="100000"/>
        <a:buFont typeface="Times New Roman" panose="02020603050405020304" pitchFamily="18" charset="0"/>
        <a:defRPr kern="1200">
          <a:solidFill>
            <a:srgbClr val="000000"/>
          </a:solidFill>
          <a:latin typeface="+mn-lt"/>
          <a:ea typeface="+mn-ea"/>
          <a:cs typeface="+mn-cs"/>
        </a:defRPr>
      </a:lvl4pPr>
      <a:lvl5pPr marL="2057400" indent="-228600" algn="l" defTabSz="457200" rtl="0" fontAlgn="base">
        <a:lnSpc>
          <a:spcPct val="92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3073"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8002"/>
            <a:ext cx="12225338" cy="68659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4"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288" y="482600"/>
            <a:ext cx="5570538" cy="63738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5" name="Text Box 3"/>
          <p:cNvSpPr txBox="1">
            <a:spLocks noChangeArrowheads="1"/>
          </p:cNvSpPr>
          <p:nvPr/>
        </p:nvSpPr>
        <p:spPr bwMode="auto">
          <a:xfrm>
            <a:off x="7087394" y="3120866"/>
            <a:ext cx="3833019" cy="1097280"/>
          </a:xfrm>
          <a:prstGeom prst="rect">
            <a:avLst/>
          </a:prstGeom>
          <a:noFill/>
          <a:ln>
            <a:noFill/>
          </a:ln>
          <a:effectLst>
            <a:outerShdw dist="35921" dir="2700000" algn="ctr" rotWithShape="0">
              <a:srgbClr val="808080"/>
            </a:outerShdw>
            <a:softEdge rad="381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Lst>
        </p:spPr>
        <p:txBody>
          <a:bodyPr lIns="90000" tIns="45000" rIns="90000" bIns="45000">
            <a:scene3d>
              <a:camera prst="orthographicFront"/>
              <a:lightRig rig="flood" dir="t"/>
            </a:scene3d>
            <a:sp3d extrusionH="57150" prstMaterial="metal">
              <a:bevelT w="63500" h="12700" prst="softRound"/>
              <a:bevelB h="25400" prst="softRound"/>
              <a:contourClr>
                <a:schemeClr val="bg1">
                  <a:lumMod val="65000"/>
                </a:schemeClr>
              </a:contourClr>
            </a:sp3d>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2000"/>
              </a:lnSpc>
              <a:buClrTx/>
              <a:buFontTx/>
              <a:buNone/>
            </a:pPr>
            <a:r>
              <a:rPr lang="en-US" sz="7200" b="1" dirty="0" err="1">
                <a:ln>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solidFill>
                  <a:schemeClr val="accent3"/>
                </a:solidFill>
                <a:effectLst>
                  <a:innerShdw blurRad="63500" dist="50800" dir="10800000">
                    <a:prstClr val="black">
                      <a:alpha val="50000"/>
                    </a:prstClr>
                  </a:innerShdw>
                </a:effectLst>
                <a:latin typeface="Calibri" panose="020F0502020204030204" pitchFamily="34" charset="0"/>
              </a:rPr>
              <a:t>AgentBD</a:t>
            </a:r>
            <a:endParaRPr lang="en-US" sz="6000" b="1" dirty="0">
              <a:ln>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solidFill>
                <a:schemeClr val="accent3"/>
              </a:solidFill>
              <a:effectLst>
                <a:innerShdw blurRad="63500" dist="50800" dir="10800000">
                  <a:prstClr val="black">
                    <a:alpha val="50000"/>
                  </a:prstClr>
                </a:innerShdw>
              </a:effectLst>
              <a:latin typeface="Calibri" panose="020F0502020204030204" pitchFamily="34" charset="0"/>
            </a:endParaRPr>
          </a:p>
        </p:txBody>
      </p:sp>
      <p:sp>
        <p:nvSpPr>
          <p:cNvPr id="3076" name="Rectangle 4"/>
          <p:cNvSpPr>
            <a:spLocks noChangeArrowheads="1"/>
          </p:cNvSpPr>
          <p:nvPr/>
        </p:nvSpPr>
        <p:spPr bwMode="auto">
          <a:xfrm>
            <a:off x="7060662" y="4343400"/>
            <a:ext cx="5123656"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buFontTx/>
              <a:buNone/>
            </a:pPr>
            <a:r>
              <a:rPr lang="en-US" sz="1400" dirty="0" err="1">
                <a:solidFill>
                  <a:srgbClr val="FFFFFF"/>
                </a:solidFill>
                <a:latin typeface="Microsoft YaHei" panose="020B0503020204020204" pitchFamily="34" charset="-122"/>
              </a:rPr>
              <a:t>Φλέγγ</a:t>
            </a:r>
            <a:r>
              <a:rPr lang="en-US" sz="1400" dirty="0">
                <a:solidFill>
                  <a:srgbClr val="FFFFFF"/>
                </a:solidFill>
                <a:latin typeface="Microsoft YaHei" panose="020B0503020204020204" pitchFamily="34" charset="-122"/>
              </a:rPr>
              <a:t>ας Γεώργιος </a:t>
            </a:r>
            <a:r>
              <a:rPr lang="en-US" sz="1400" dirty="0" smtClean="0">
                <a:solidFill>
                  <a:srgbClr val="FFFFFF"/>
                </a:solidFill>
                <a:latin typeface="Microsoft YaHei" panose="020B0503020204020204" pitchFamily="34" charset="-122"/>
              </a:rPr>
              <a:t>		2014030161</a:t>
            </a:r>
            <a:endParaRPr lang="en-US" sz="1400" dirty="0">
              <a:solidFill>
                <a:srgbClr val="FFFFFF"/>
              </a:solidFill>
              <a:latin typeface="Microsoft YaHei" panose="020B0503020204020204" pitchFamily="34" charset="-122"/>
            </a:endParaRPr>
          </a:p>
          <a:p>
            <a:pPr hangingPunct="1">
              <a:lnSpc>
                <a:spcPct val="100000"/>
              </a:lnSpc>
              <a:buClrTx/>
              <a:buFontTx/>
              <a:buNone/>
            </a:pPr>
            <a:r>
              <a:rPr lang="en-US" sz="1400" dirty="0">
                <a:solidFill>
                  <a:srgbClr val="FFFFFF"/>
                </a:solidFill>
                <a:latin typeface="Microsoft YaHei" panose="020B0503020204020204" pitchFamily="34" charset="-122"/>
              </a:rPr>
              <a:t>Χα</a:t>
            </a:r>
            <a:r>
              <a:rPr lang="en-US" sz="1400" dirty="0" err="1">
                <a:solidFill>
                  <a:srgbClr val="FFFFFF"/>
                </a:solidFill>
                <a:latin typeface="Microsoft YaHei" panose="020B0503020204020204" pitchFamily="34" charset="-122"/>
              </a:rPr>
              <a:t>τζη</a:t>
            </a:r>
            <a:r>
              <a:rPr lang="en-US" sz="1400" dirty="0">
                <a:solidFill>
                  <a:srgbClr val="FFFFFF"/>
                </a:solidFill>
                <a:latin typeface="Microsoft YaHei" panose="020B0503020204020204" pitchFamily="34" charset="-122"/>
              </a:rPr>
              <a:t>πέτρος Αλέξανδρος 2013030161</a:t>
            </a:r>
          </a:p>
        </p:txBody>
      </p:sp>
    </p:spTree>
  </p:cSld>
  <p:clrMapOvr>
    <a:masterClrMapping/>
  </p:clrMapOvr>
  <p:transition spd="slow">
    <p:push dir="u"/>
  </p:transition>
  <p:timing>
    <p:tnLst>
      <p:par>
        <p:cTn id="1" dur="indefinite" restart="never" fill="hold"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3073"/>
                                        </p:tgtEl>
                                        <p:attrNameLst>
                                          <p:attrName>style.visibility</p:attrName>
                                        </p:attrNameLst>
                                      </p:cBhvr>
                                      <p:to>
                                        <p:strVal val="visible"/>
                                      </p:to>
                                    </p:set>
                                    <p:animEffect transition="in" filter="wipe(down)">
                                      <p:cBhvr>
                                        <p:cTn id="7" dur="500"/>
                                        <p:tgtEl>
                                          <p:spTgt spid="3073"/>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074"/>
                                        </p:tgtEl>
                                        <p:attrNameLst>
                                          <p:attrName>style.visibility</p:attrName>
                                        </p:attrNameLst>
                                      </p:cBhvr>
                                      <p:to>
                                        <p:strVal val="visible"/>
                                      </p:to>
                                    </p:set>
                                    <p:animEffect transition="in" filter="fade">
                                      <p:cBhvr>
                                        <p:cTn id="11" dur="1000"/>
                                        <p:tgtEl>
                                          <p:spTgt spid="3074"/>
                                        </p:tgtEl>
                                      </p:cBhvr>
                                    </p:animEffect>
                                    <p:anim calcmode="lin" valueType="num">
                                      <p:cBhvr>
                                        <p:cTn id="12" dur="1000" fill="hold"/>
                                        <p:tgtEl>
                                          <p:spTgt spid="3074"/>
                                        </p:tgtEl>
                                        <p:attrNameLst>
                                          <p:attrName>ppt_x</p:attrName>
                                        </p:attrNameLst>
                                      </p:cBhvr>
                                      <p:tavLst>
                                        <p:tav tm="0">
                                          <p:val>
                                            <p:strVal val="#ppt_x"/>
                                          </p:val>
                                        </p:tav>
                                        <p:tav tm="100000">
                                          <p:val>
                                            <p:strVal val="#ppt_x"/>
                                          </p:val>
                                        </p:tav>
                                      </p:tavLst>
                                    </p:anim>
                                    <p:anim calcmode="lin" valueType="num">
                                      <p:cBhvr>
                                        <p:cTn id="13"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2289"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750" y="-9525"/>
            <a:ext cx="12225338" cy="68659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290" name="Text Box 2"/>
          <p:cNvSpPr txBox="1">
            <a:spLocks noChangeArrowheads="1"/>
          </p:cNvSpPr>
          <p:nvPr/>
        </p:nvSpPr>
        <p:spPr bwMode="auto">
          <a:xfrm>
            <a:off x="4581525" y="2933700"/>
            <a:ext cx="6696869" cy="88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cene3d>
              <a:camera prst="orthographicFront"/>
              <a:lightRig rig="threePt" dir="t"/>
            </a:scene3d>
            <a:sp3d extrusionH="57150">
              <a:bevelT w="57150" h="38100" prst="artDeco"/>
              <a:bevelB w="57150" h="38100" prst="artDeco"/>
            </a:sp3d>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buFontTx/>
              <a:buNone/>
            </a:pPr>
            <a:r>
              <a:rPr lang="en-US" sz="3600" b="1" dirty="0" err="1">
                <a:ln>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solidFill>
                  <a:schemeClr val="bg1">
                    <a:lumMod val="95000"/>
                  </a:schemeClr>
                </a:solidFill>
                <a:effectLst>
                  <a:innerShdw blurRad="63500" dist="50800" dir="10800000">
                    <a:prstClr val="black">
                      <a:alpha val="50000"/>
                    </a:prstClr>
                  </a:innerShdw>
                </a:effectLst>
                <a:latin typeface="Calibri" panose="020F0502020204030204" pitchFamily="34" charset="0"/>
              </a:rPr>
              <a:t>Ευχ</a:t>
            </a:r>
            <a:r>
              <a:rPr lang="en-US" sz="3600" b="1" dirty="0">
                <a:ln>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solidFill>
                  <a:schemeClr val="bg1">
                    <a:lumMod val="95000"/>
                  </a:schemeClr>
                </a:solidFill>
                <a:effectLst>
                  <a:innerShdw blurRad="63500" dist="50800" dir="10800000">
                    <a:prstClr val="black">
                      <a:alpha val="50000"/>
                    </a:prstClr>
                  </a:innerShdw>
                </a:effectLst>
                <a:latin typeface="Calibri" panose="020F0502020204030204" pitchFamily="34" charset="0"/>
              </a:rPr>
              <a:t>αριστούμε για τον χρόνο σας!</a:t>
            </a:r>
          </a:p>
        </p:txBody>
      </p:sp>
      <p:sp>
        <p:nvSpPr>
          <p:cNvPr id="12291" name="Text Box 3"/>
          <p:cNvSpPr txBox="1">
            <a:spLocks noChangeArrowheads="1"/>
          </p:cNvSpPr>
          <p:nvPr/>
        </p:nvSpPr>
        <p:spPr bwMode="auto">
          <a:xfrm>
            <a:off x="6550819" y="3435350"/>
            <a:ext cx="2212975"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cene3d>
              <a:camera prst="orthographicFront"/>
              <a:lightRig rig="threePt" dir="t"/>
            </a:scene3d>
            <a:sp3d extrusionH="57150">
              <a:bevelT w="57150" h="38100" prst="artDeco"/>
              <a:bevelB w="57150" h="38100" prst="artDeco"/>
            </a:sp3d>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pPr>
            <a:r>
              <a:rPr lang="en-US" sz="3600" b="1" dirty="0" err="1">
                <a:ln>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solidFill>
                  <a:schemeClr val="bg1">
                    <a:lumMod val="95000"/>
                  </a:schemeClr>
                </a:solidFill>
                <a:effectLst>
                  <a:innerShdw blurRad="63500" dist="50800" dir="10800000">
                    <a:prstClr val="black">
                      <a:alpha val="50000"/>
                    </a:prstClr>
                  </a:innerShdw>
                </a:effectLst>
                <a:latin typeface="Calibri" panose="020F0502020204030204" pitchFamily="34" charset="0"/>
              </a:rPr>
              <a:t>Ερωτήσεις</a:t>
            </a:r>
            <a:r>
              <a:rPr lang="en-US" sz="3600" b="1" dirty="0">
                <a:ln>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solidFill>
                  <a:schemeClr val="bg1">
                    <a:lumMod val="95000"/>
                  </a:schemeClr>
                </a:solidFill>
                <a:effectLst>
                  <a:innerShdw blurRad="63500" dist="50800" dir="10800000">
                    <a:prstClr val="black">
                      <a:alpha val="50000"/>
                    </a:prstClr>
                  </a:innerShdw>
                </a:effectLst>
                <a:latin typeface="Calibri" panose="020F0502020204030204" pitchFamily="34" charset="0"/>
              </a:rPr>
              <a:t>;</a:t>
            </a:r>
          </a:p>
        </p:txBody>
      </p:sp>
      <p:pic>
        <p:nvPicPr>
          <p:cNvPr id="1229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13" y="-9525"/>
            <a:ext cx="3692526" cy="6943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fade">
                                      <p:cBhvr>
                                        <p:cTn id="7" dur="1000"/>
                                        <p:tgtEl>
                                          <p:spTgt spid="12292"/>
                                        </p:tgtEl>
                                      </p:cBhvr>
                                    </p:animEffect>
                                    <p:anim calcmode="lin" valueType="num">
                                      <p:cBhvr>
                                        <p:cTn id="8" dur="1000" fill="hold"/>
                                        <p:tgtEl>
                                          <p:spTgt spid="12292"/>
                                        </p:tgtEl>
                                        <p:attrNameLst>
                                          <p:attrName>ppt_x</p:attrName>
                                        </p:attrNameLst>
                                      </p:cBhvr>
                                      <p:tavLst>
                                        <p:tav tm="0">
                                          <p:val>
                                            <p:strVal val="#ppt_x"/>
                                          </p:val>
                                        </p:tav>
                                        <p:tav tm="100000">
                                          <p:val>
                                            <p:strVal val="#ppt_x"/>
                                          </p:val>
                                        </p:tav>
                                      </p:tavLst>
                                    </p:anim>
                                    <p:anim calcmode="lin" valueType="num">
                                      <p:cBhvr>
                                        <p:cTn id="9" dur="1000" fill="hold"/>
                                        <p:tgtEl>
                                          <p:spTgt spid="122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3733800" y="4038600"/>
            <a:ext cx="2259013" cy="476458"/>
          </a:xfrm>
          <a:prstGeom prst="roundRect">
            <a:avLst>
              <a:gd name="adj" fmla="val 16667"/>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680" tIns="60840" rIns="121680" bIns="60840">
            <a:spAutoFit/>
            <a:scene3d>
              <a:camera prst="orthographicFront"/>
              <a:lightRig rig="threePt" dir="t"/>
            </a:scene3d>
            <a:sp3d extrusionH="57150">
              <a:bevelT h="25400" prst="softRound"/>
              <a:bevelB h="25400" prst="softRound"/>
            </a:sp3d>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pPr>
            <a:r>
              <a:rPr lang="en-US" sz="2000" b="1" dirty="0">
                <a:ln>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solidFill>
                  <a:schemeClr val="bg1">
                    <a:lumMod val="95000"/>
                  </a:schemeClr>
                </a:solidFill>
                <a:effectLst>
                  <a:innerShdw blurRad="63500" dist="50800" dir="10800000">
                    <a:prstClr val="black">
                      <a:alpha val="50000"/>
                    </a:prstClr>
                  </a:innerShdw>
                </a:effectLst>
                <a:latin typeface="Calibri" panose="020F0502020204030204" pitchFamily="34" charset="0"/>
              </a:rPr>
              <a:t>Opponent Model</a:t>
            </a:r>
          </a:p>
        </p:txBody>
      </p:sp>
      <p:sp>
        <p:nvSpPr>
          <p:cNvPr id="4098" name="AutoShape 2"/>
          <p:cNvSpPr>
            <a:spLocks noChangeArrowheads="1"/>
          </p:cNvSpPr>
          <p:nvPr/>
        </p:nvSpPr>
        <p:spPr bwMode="auto">
          <a:xfrm>
            <a:off x="6973888" y="2971800"/>
            <a:ext cx="2259012" cy="476458"/>
          </a:xfrm>
          <a:prstGeom prst="roundRect">
            <a:avLst>
              <a:gd name="adj" fmla="val 16667"/>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680" tIns="60840" rIns="121680" bIns="60840">
            <a:spAutoFit/>
            <a:scene3d>
              <a:camera prst="orthographicFront"/>
              <a:lightRig rig="threePt" dir="t"/>
            </a:scene3d>
            <a:sp3d extrusionH="57150">
              <a:bevelT h="25400" prst="softRound"/>
              <a:bevelB h="25400" prst="softRound"/>
            </a:sp3d>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pPr>
            <a:r>
              <a:rPr lang="en-US" sz="2000" b="1" dirty="0">
                <a:ln>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solidFill>
                  <a:schemeClr val="bg1">
                    <a:lumMod val="95000"/>
                  </a:schemeClr>
                </a:solidFill>
                <a:effectLst>
                  <a:innerShdw blurRad="63500" dist="50800" dir="10800000">
                    <a:prstClr val="black">
                      <a:alpha val="50000"/>
                    </a:prstClr>
                  </a:innerShdw>
                </a:effectLst>
                <a:latin typeface="Calibri" panose="020F0502020204030204" pitchFamily="34" charset="0"/>
              </a:rPr>
              <a:t>Bidding Strategy</a:t>
            </a:r>
          </a:p>
        </p:txBody>
      </p:sp>
      <p:sp>
        <p:nvSpPr>
          <p:cNvPr id="4099" name="AutoShape 3"/>
          <p:cNvSpPr>
            <a:spLocks noChangeArrowheads="1"/>
          </p:cNvSpPr>
          <p:nvPr/>
        </p:nvSpPr>
        <p:spPr bwMode="auto">
          <a:xfrm>
            <a:off x="6973888" y="4053394"/>
            <a:ext cx="2259012" cy="442406"/>
          </a:xfrm>
          <a:prstGeom prst="roundRect">
            <a:avLst>
              <a:gd name="adj" fmla="val 16667"/>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680" tIns="60840" rIns="121680" bIns="6084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pPr>
            <a:r>
              <a:rPr lang="en-US" b="1" dirty="0">
                <a:ln>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solidFill>
                  <a:schemeClr val="bg1">
                    <a:lumMod val="95000"/>
                  </a:schemeClr>
                </a:solidFill>
                <a:effectLst>
                  <a:innerShdw blurRad="63500" dist="50800" dir="10800000">
                    <a:prstClr val="black">
                      <a:alpha val="50000"/>
                    </a:prstClr>
                  </a:innerShdw>
                </a:effectLst>
                <a:latin typeface="Calibri" panose="020F0502020204030204" pitchFamily="34" charset="0"/>
              </a:rPr>
              <a:t>Acceptance Strategy</a:t>
            </a:r>
          </a:p>
        </p:txBody>
      </p:sp>
      <p:sp>
        <p:nvSpPr>
          <p:cNvPr id="4100" name="AutoShape 4"/>
          <p:cNvSpPr>
            <a:spLocks noChangeArrowheads="1"/>
          </p:cNvSpPr>
          <p:nvPr/>
        </p:nvSpPr>
        <p:spPr bwMode="auto">
          <a:xfrm>
            <a:off x="3733800" y="2901950"/>
            <a:ext cx="2259013" cy="612666"/>
          </a:xfrm>
          <a:prstGeom prst="roundRect">
            <a:avLst>
              <a:gd name="adj" fmla="val 16667"/>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680" tIns="60840" rIns="121680" bIns="60840">
            <a:spAutoFit/>
            <a:scene3d>
              <a:camera prst="orthographicFront"/>
              <a:lightRig rig="threePt" dir="t"/>
            </a:scene3d>
            <a:sp3d extrusionH="57150">
              <a:bevelT h="25400" prst="softRound"/>
              <a:bevelB h="25400" prst="softRound"/>
            </a:sp3d>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buFontTx/>
              <a:buNone/>
            </a:pPr>
            <a:r>
              <a:rPr lang="en-US" sz="2800" b="1" dirty="0">
                <a:ln>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solidFill>
                  <a:schemeClr val="bg1">
                    <a:lumMod val="95000"/>
                  </a:schemeClr>
                </a:solidFill>
                <a:effectLst>
                  <a:innerShdw blurRad="63500" dist="50800" dir="10800000">
                    <a:prstClr val="black">
                      <a:alpha val="50000"/>
                    </a:prstClr>
                  </a:innerShdw>
                </a:effectLst>
                <a:latin typeface="Calibri" panose="020F0502020204030204" pitchFamily="34" charset="0"/>
              </a:rPr>
              <a:t>Βα</a:t>
            </a:r>
            <a:r>
              <a:rPr lang="en-US" sz="2800" b="1" dirty="0" err="1">
                <a:ln>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solidFill>
                  <a:schemeClr val="bg1">
                    <a:lumMod val="95000"/>
                  </a:schemeClr>
                </a:solidFill>
                <a:effectLst>
                  <a:innerShdw blurRad="63500" dist="50800" dir="10800000">
                    <a:prstClr val="black">
                      <a:alpha val="50000"/>
                    </a:prstClr>
                  </a:innerShdw>
                </a:effectLst>
                <a:latin typeface="Calibri" panose="020F0502020204030204" pitchFamily="34" charset="0"/>
              </a:rPr>
              <a:t>σική</a:t>
            </a:r>
            <a:r>
              <a:rPr lang="en-US" sz="2800" b="1" dirty="0">
                <a:ln>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solidFill>
                  <a:schemeClr val="bg1">
                    <a:lumMod val="95000"/>
                  </a:schemeClr>
                </a:solidFill>
                <a:effectLst>
                  <a:innerShdw blurRad="63500" dist="50800" dir="10800000">
                    <a:prstClr val="black">
                      <a:alpha val="50000"/>
                    </a:prstClr>
                  </a:innerShdw>
                </a:effectLst>
                <a:latin typeface="Calibri" panose="020F0502020204030204" pitchFamily="34" charset="0"/>
              </a:rPr>
              <a:t> </a:t>
            </a:r>
            <a:r>
              <a:rPr lang="en-US" sz="2800" b="1" dirty="0" err="1">
                <a:ln>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solidFill>
                  <a:schemeClr val="bg1">
                    <a:lumMod val="95000"/>
                  </a:schemeClr>
                </a:solidFill>
                <a:effectLst>
                  <a:innerShdw blurRad="63500" dist="50800" dir="10800000">
                    <a:prstClr val="black">
                      <a:alpha val="50000"/>
                    </a:prstClr>
                  </a:innerShdw>
                </a:effectLst>
                <a:latin typeface="Calibri" panose="020F0502020204030204" pitchFamily="34" charset="0"/>
              </a:rPr>
              <a:t>Ιδέ</a:t>
            </a:r>
            <a:r>
              <a:rPr lang="en-US" sz="2800" b="1" dirty="0">
                <a:ln>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solidFill>
                  <a:schemeClr val="bg1">
                    <a:lumMod val="95000"/>
                  </a:schemeClr>
                </a:solidFill>
                <a:effectLst>
                  <a:innerShdw blurRad="63500" dist="50800" dir="10800000">
                    <a:prstClr val="black">
                      <a:alpha val="50000"/>
                    </a:prstClr>
                  </a:innerShdw>
                </a:effectLst>
                <a:latin typeface="Calibri" panose="020F0502020204030204" pitchFamily="34" charset="0"/>
              </a:rPr>
              <a:t>α</a:t>
            </a:r>
          </a:p>
        </p:txBody>
      </p:sp>
      <p:sp>
        <p:nvSpPr>
          <p:cNvPr id="4101" name="Rectangle 5"/>
          <p:cNvSpPr>
            <a:spLocks noChangeArrowheads="1"/>
          </p:cNvSpPr>
          <p:nvPr/>
        </p:nvSpPr>
        <p:spPr bwMode="auto">
          <a:xfrm>
            <a:off x="3501832" y="906463"/>
            <a:ext cx="5189924" cy="1198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scene3d>
              <a:camera prst="orthographicFront"/>
              <a:lightRig rig="threePt" dir="t"/>
            </a:scene3d>
            <a:sp3d extrusionH="57150">
              <a:bevelT h="25400" prst="softRound"/>
              <a:bevelB h="25400" prst="softRound"/>
              <a:extrusionClr>
                <a:schemeClr val="bg1">
                  <a:lumMod val="85000"/>
                </a:schemeClr>
              </a:extrusionClr>
            </a:sp3d>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buClrTx/>
              <a:buFontTx/>
              <a:buNone/>
            </a:pPr>
            <a:r>
              <a:rPr lang="en-US" sz="7200" b="1" dirty="0" err="1">
                <a:ln>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solidFill>
                  <a:schemeClr val="bg1">
                    <a:lumMod val="75000"/>
                  </a:schemeClr>
                </a:solidFill>
                <a:effectLst>
                  <a:innerShdw blurRad="63500" dist="50800" dir="10800000">
                    <a:prstClr val="black">
                      <a:alpha val="50000"/>
                    </a:prstClr>
                  </a:innerShdw>
                </a:effectLst>
                <a:latin typeface="Calibri" panose="020F0502020204030204" pitchFamily="34" charset="0"/>
              </a:rPr>
              <a:t>Περιεχόμεν</a:t>
            </a:r>
            <a:r>
              <a:rPr lang="en-US" sz="7200" b="1" dirty="0">
                <a:ln>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solidFill>
                  <a:schemeClr val="bg1">
                    <a:lumMod val="75000"/>
                  </a:schemeClr>
                </a:solidFill>
                <a:effectLst>
                  <a:innerShdw blurRad="63500" dist="50800" dir="10800000">
                    <a:prstClr val="black">
                      <a:alpha val="50000"/>
                    </a:prstClr>
                  </a:innerShdw>
                </a:effectLst>
                <a:latin typeface="Calibri" panose="020F0502020204030204" pitchFamily="34" charset="0"/>
              </a:rPr>
              <a:t>α</a:t>
            </a:r>
          </a:p>
        </p:txBody>
      </p:sp>
      <p:sp>
        <p:nvSpPr>
          <p:cNvPr id="4102" name="Rectangle 6"/>
          <p:cNvSpPr>
            <a:spLocks noChangeArrowheads="1"/>
          </p:cNvSpPr>
          <p:nvPr/>
        </p:nvSpPr>
        <p:spPr bwMode="auto">
          <a:xfrm>
            <a:off x="2844800" y="2828925"/>
            <a:ext cx="1058863" cy="1014209"/>
          </a:xfrm>
          <a:prstGeom prst="rect">
            <a:avLst/>
          </a:prstGeom>
          <a:noFill/>
          <a:ln>
            <a:noFill/>
          </a:ln>
          <a:effectLst/>
          <a:scene3d>
            <a:camera prst="orthographicFront"/>
            <a:lightRig rig="threePt" dir="t"/>
          </a:scene3d>
          <a:sp3d extrusionH="76200" prstMaterial="metal">
            <a:bevelT w="152400" h="50800" prst="softRound"/>
            <a:bevelB w="114300" prst="hardEdge"/>
            <a:extrusionClr>
              <a:schemeClr val="bg1">
                <a:lumMod val="75000"/>
              </a:schemeClr>
            </a:extrusionClr>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5000" rIns="90000" bIns="45000">
            <a:spAutoFit/>
            <a:sp3d extrusionH="57150">
              <a:bevelT w="57150" h="38100" prst="artDeco"/>
              <a:bevelB w="57150" h="38100" prst="artDeco"/>
              <a:extrusionClr>
                <a:schemeClr val="bg1">
                  <a:lumMod val="50000"/>
                </a:schemeClr>
              </a:extrusionClr>
            </a:sp3d>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buFontTx/>
              <a:buNone/>
            </a:pPr>
            <a:r>
              <a:rPr lang="en-US" sz="6000" b="1" dirty="0" smtClean="0">
                <a:ln>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solidFill>
                  <a:schemeClr val="bg1">
                    <a:lumMod val="95000"/>
                  </a:schemeClr>
                </a:solidFill>
                <a:effectLst>
                  <a:innerShdw blurRad="63500" dist="50800" dir="10800000">
                    <a:prstClr val="black">
                      <a:alpha val="50000"/>
                    </a:prstClr>
                  </a:innerShdw>
                </a:effectLst>
                <a:latin typeface="Calibri" panose="020F0502020204030204" pitchFamily="34" charset="0"/>
              </a:rPr>
              <a:t>01</a:t>
            </a:r>
            <a:endParaRPr lang="en-US" sz="6000" b="1" dirty="0">
              <a:ln>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solidFill>
                <a:schemeClr val="bg1">
                  <a:lumMod val="95000"/>
                </a:schemeClr>
              </a:solidFill>
              <a:effectLst>
                <a:innerShdw blurRad="63500" dist="50800" dir="10800000">
                  <a:prstClr val="black">
                    <a:alpha val="50000"/>
                  </a:prstClr>
                </a:innerShdw>
              </a:effectLst>
              <a:latin typeface="Calibri" panose="020F0502020204030204" pitchFamily="34" charset="0"/>
            </a:endParaRPr>
          </a:p>
        </p:txBody>
      </p:sp>
      <p:sp>
        <p:nvSpPr>
          <p:cNvPr id="4103" name="Line 7"/>
          <p:cNvSpPr>
            <a:spLocks noChangeShapeType="1"/>
          </p:cNvSpPr>
          <p:nvPr/>
        </p:nvSpPr>
        <p:spPr bwMode="auto">
          <a:xfrm>
            <a:off x="3894138" y="3376613"/>
            <a:ext cx="1793875" cy="1587"/>
          </a:xfrm>
          <a:prstGeom prst="line">
            <a:avLst/>
          </a:prstGeom>
          <a:noFill/>
          <a:ln w="6480" cap="flat">
            <a:solidFill>
              <a:srgbClr val="BFBFB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4" name="Rectangle 8"/>
          <p:cNvSpPr>
            <a:spLocks noChangeArrowheads="1"/>
          </p:cNvSpPr>
          <p:nvPr/>
        </p:nvSpPr>
        <p:spPr bwMode="auto">
          <a:xfrm>
            <a:off x="2874963" y="3863975"/>
            <a:ext cx="960817" cy="1014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scene3d>
              <a:camera prst="orthographicFront"/>
              <a:lightRig rig="threePt" dir="t"/>
            </a:scene3d>
            <a:sp3d extrusionH="57150">
              <a:bevelT w="57150" h="38100" prst="artDeco"/>
              <a:bevelB w="57150" h="38100" prst="artDeco"/>
            </a:sp3d>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buFontTx/>
              <a:buNone/>
            </a:pPr>
            <a:r>
              <a:rPr lang="en-US" sz="6000" b="1" dirty="0">
                <a:ln>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solidFill>
                  <a:schemeClr val="bg1">
                    <a:lumMod val="95000"/>
                  </a:schemeClr>
                </a:solidFill>
                <a:effectLst>
                  <a:innerShdw blurRad="63500" dist="50800" dir="10800000">
                    <a:prstClr val="black">
                      <a:alpha val="50000"/>
                    </a:prstClr>
                  </a:innerShdw>
                </a:effectLst>
                <a:latin typeface="Calibri" panose="020F0502020204030204" pitchFamily="34" charset="0"/>
              </a:rPr>
              <a:t>03</a:t>
            </a:r>
          </a:p>
        </p:txBody>
      </p:sp>
      <p:sp>
        <p:nvSpPr>
          <p:cNvPr id="4105" name="Rectangle 9"/>
          <p:cNvSpPr>
            <a:spLocks noChangeArrowheads="1"/>
          </p:cNvSpPr>
          <p:nvPr/>
        </p:nvSpPr>
        <p:spPr bwMode="auto">
          <a:xfrm>
            <a:off x="6075363" y="2828925"/>
            <a:ext cx="960817" cy="1014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scene3d>
              <a:camera prst="orthographicFront"/>
              <a:lightRig rig="threePt" dir="t"/>
            </a:scene3d>
            <a:sp3d extrusionH="57150">
              <a:bevelT w="57150" h="38100" prst="artDeco"/>
              <a:bevelB w="57150" h="38100" prst="artDeco"/>
            </a:sp3d>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buFontTx/>
              <a:buNone/>
            </a:pPr>
            <a:r>
              <a:rPr lang="en-US" sz="6000" b="1" dirty="0">
                <a:ln>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solidFill>
                  <a:schemeClr val="bg1">
                    <a:lumMod val="95000"/>
                  </a:schemeClr>
                </a:solidFill>
                <a:effectLst>
                  <a:innerShdw blurRad="63500" dist="50800" dir="10800000">
                    <a:prstClr val="black">
                      <a:alpha val="50000"/>
                    </a:prstClr>
                  </a:innerShdw>
                </a:effectLst>
                <a:latin typeface="Calibri" panose="020F0502020204030204" pitchFamily="34" charset="0"/>
              </a:rPr>
              <a:t>02</a:t>
            </a:r>
          </a:p>
        </p:txBody>
      </p:sp>
      <p:sp>
        <p:nvSpPr>
          <p:cNvPr id="4106" name="Rectangle 10"/>
          <p:cNvSpPr>
            <a:spLocks noChangeArrowheads="1"/>
          </p:cNvSpPr>
          <p:nvPr/>
        </p:nvSpPr>
        <p:spPr bwMode="auto">
          <a:xfrm>
            <a:off x="6072188" y="3908425"/>
            <a:ext cx="960817" cy="1014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scene3d>
              <a:camera prst="orthographicFront"/>
              <a:lightRig rig="threePt" dir="t"/>
            </a:scene3d>
            <a:sp3d extrusionH="57150">
              <a:bevelT w="57150" h="38100" prst="artDeco"/>
              <a:bevelB w="57150" h="38100" prst="artDeco"/>
            </a:sp3d>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buFontTx/>
              <a:buNone/>
            </a:pPr>
            <a:r>
              <a:rPr lang="en-US" sz="6000" b="1" dirty="0">
                <a:ln>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solidFill>
                  <a:schemeClr val="bg1">
                    <a:lumMod val="95000"/>
                  </a:schemeClr>
                </a:solidFill>
                <a:effectLst>
                  <a:innerShdw blurRad="63500" dist="50800" dir="10800000">
                    <a:prstClr val="black">
                      <a:alpha val="50000"/>
                    </a:prstClr>
                  </a:innerShdw>
                </a:effectLst>
                <a:latin typeface="Calibri" panose="020F0502020204030204" pitchFamily="34" charset="0"/>
              </a:rPr>
              <a:t>04</a:t>
            </a:r>
          </a:p>
        </p:txBody>
      </p:sp>
      <p:sp>
        <p:nvSpPr>
          <p:cNvPr id="4107" name="Line 11"/>
          <p:cNvSpPr>
            <a:spLocks noChangeShapeType="1"/>
          </p:cNvSpPr>
          <p:nvPr/>
        </p:nvSpPr>
        <p:spPr bwMode="auto">
          <a:xfrm>
            <a:off x="7124700" y="3376613"/>
            <a:ext cx="1793875" cy="1587"/>
          </a:xfrm>
          <a:prstGeom prst="line">
            <a:avLst/>
          </a:prstGeom>
          <a:noFill/>
          <a:ln w="6480" cap="flat">
            <a:solidFill>
              <a:srgbClr val="BFBFB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8" name="Line 12"/>
          <p:cNvSpPr>
            <a:spLocks noChangeShapeType="1"/>
          </p:cNvSpPr>
          <p:nvPr/>
        </p:nvSpPr>
        <p:spPr bwMode="auto">
          <a:xfrm>
            <a:off x="3894138" y="4433888"/>
            <a:ext cx="1793875" cy="1587"/>
          </a:xfrm>
          <a:prstGeom prst="line">
            <a:avLst/>
          </a:prstGeom>
          <a:noFill/>
          <a:ln w="6480" cap="flat">
            <a:solidFill>
              <a:srgbClr val="BFBFB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9" name="Line 13"/>
          <p:cNvSpPr>
            <a:spLocks noChangeShapeType="1"/>
          </p:cNvSpPr>
          <p:nvPr/>
        </p:nvSpPr>
        <p:spPr bwMode="auto">
          <a:xfrm>
            <a:off x="7124700" y="4433888"/>
            <a:ext cx="1793875" cy="1587"/>
          </a:xfrm>
          <a:prstGeom prst="line">
            <a:avLst/>
          </a:prstGeom>
          <a:noFill/>
          <a:ln w="6480" cap="flat">
            <a:solidFill>
              <a:srgbClr val="BFBFB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10" name="AutoShape 14"/>
          <p:cNvSpPr>
            <a:spLocks noChangeArrowheads="1"/>
          </p:cNvSpPr>
          <p:nvPr/>
        </p:nvSpPr>
        <p:spPr bwMode="auto">
          <a:xfrm>
            <a:off x="6973888" y="4865638"/>
            <a:ext cx="2259012" cy="544562"/>
          </a:xfrm>
          <a:prstGeom prst="roundRect">
            <a:avLst>
              <a:gd name="adj" fmla="val 16667"/>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680" tIns="60840" rIns="121680" bIns="60840">
            <a:spAutoFit/>
            <a:scene3d>
              <a:camera prst="orthographicFront"/>
              <a:lightRig rig="threePt" dir="t"/>
            </a:scene3d>
            <a:sp3d extrusionH="57150">
              <a:bevelT h="25400" prst="softRound"/>
              <a:bevelB h="25400" prst="softRound"/>
            </a:sp3d>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buFontTx/>
              <a:buNone/>
            </a:pPr>
            <a:r>
              <a:rPr lang="en-US" sz="2400" b="1" dirty="0">
                <a:ln>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solidFill>
                  <a:schemeClr val="bg1">
                    <a:lumMod val="95000"/>
                  </a:schemeClr>
                </a:solidFill>
                <a:effectLst>
                  <a:innerShdw blurRad="63500" dist="50800" dir="10800000">
                    <a:prstClr val="black">
                      <a:alpha val="50000"/>
                    </a:prstClr>
                  </a:innerShdw>
                </a:effectLst>
                <a:latin typeface="Calibri" panose="020F0502020204030204" pitchFamily="34" charset="0"/>
              </a:rPr>
              <a:t>Brainstorming</a:t>
            </a:r>
            <a:endParaRPr lang="en-US" sz="2800" b="1" dirty="0">
              <a:ln>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solidFill>
                <a:schemeClr val="bg1">
                  <a:lumMod val="95000"/>
                </a:schemeClr>
              </a:solidFill>
              <a:effectLst>
                <a:innerShdw blurRad="63500" dist="50800" dir="10800000">
                  <a:prstClr val="black">
                    <a:alpha val="50000"/>
                  </a:prstClr>
                </a:innerShdw>
              </a:effectLst>
              <a:latin typeface="Calibri" panose="020F0502020204030204" pitchFamily="34" charset="0"/>
            </a:endParaRPr>
          </a:p>
        </p:txBody>
      </p:sp>
      <p:sp>
        <p:nvSpPr>
          <p:cNvPr id="4111" name="AutoShape 15"/>
          <p:cNvSpPr>
            <a:spLocks noChangeArrowheads="1"/>
          </p:cNvSpPr>
          <p:nvPr/>
        </p:nvSpPr>
        <p:spPr bwMode="auto">
          <a:xfrm>
            <a:off x="3733800" y="4810125"/>
            <a:ext cx="2259013" cy="608013"/>
          </a:xfrm>
          <a:prstGeom prst="roundRect">
            <a:avLst>
              <a:gd name="adj" fmla="val 16667"/>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680" tIns="60840" rIns="121680" bIns="60840">
            <a:spAutoFit/>
            <a:scene3d>
              <a:camera prst="orthographicFront"/>
              <a:lightRig rig="threePt" dir="t"/>
            </a:scene3d>
            <a:sp3d extrusionH="57150">
              <a:bevelT h="25400" prst="softRound"/>
              <a:bevelB h="25400" prst="softRound"/>
            </a:sp3d>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buFontTx/>
              <a:buNone/>
            </a:pPr>
            <a:r>
              <a:rPr lang="en-US" sz="2800" b="1" dirty="0">
                <a:ln>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solidFill>
                  <a:schemeClr val="bg1">
                    <a:lumMod val="95000"/>
                  </a:schemeClr>
                </a:solidFill>
                <a:effectLst>
                  <a:innerShdw blurRad="63500" dist="50800" dir="10800000">
                    <a:prstClr val="black">
                      <a:alpha val="50000"/>
                    </a:prstClr>
                  </a:innerShdw>
                </a:effectLst>
                <a:latin typeface="Calibri" panose="020F0502020204030204" pitchFamily="34" charset="0"/>
              </a:rPr>
              <a:t>Simulation</a:t>
            </a:r>
          </a:p>
        </p:txBody>
      </p:sp>
      <p:sp>
        <p:nvSpPr>
          <p:cNvPr id="4112" name="Rectangle 16"/>
          <p:cNvSpPr>
            <a:spLocks noChangeArrowheads="1"/>
          </p:cNvSpPr>
          <p:nvPr/>
        </p:nvSpPr>
        <p:spPr bwMode="auto">
          <a:xfrm>
            <a:off x="2844800" y="4737100"/>
            <a:ext cx="1046163" cy="1014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5000" rIns="90000" bIns="45000">
            <a:spAutoFit/>
            <a:scene3d>
              <a:camera prst="orthographicFront"/>
              <a:lightRig rig="threePt" dir="t"/>
            </a:scene3d>
            <a:sp3d extrusionH="57150">
              <a:bevelT w="57150" h="38100" prst="artDeco"/>
              <a:bevelB w="57150" h="38100" prst="artDeco"/>
            </a:sp3d>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buFontTx/>
              <a:buNone/>
            </a:pPr>
            <a:r>
              <a:rPr lang="en-US" sz="6000" b="1" dirty="0">
                <a:ln>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solidFill>
                  <a:schemeClr val="bg1">
                    <a:lumMod val="95000"/>
                  </a:schemeClr>
                </a:solidFill>
                <a:effectLst>
                  <a:innerShdw blurRad="63500" dist="50800" dir="10800000">
                    <a:prstClr val="black">
                      <a:alpha val="50000"/>
                    </a:prstClr>
                  </a:innerShdw>
                </a:effectLst>
                <a:latin typeface="Calibri" panose="020F0502020204030204" pitchFamily="34" charset="0"/>
              </a:rPr>
              <a:t>05</a:t>
            </a:r>
          </a:p>
        </p:txBody>
      </p:sp>
      <p:sp>
        <p:nvSpPr>
          <p:cNvPr id="4113" name="Line 17"/>
          <p:cNvSpPr>
            <a:spLocks noChangeShapeType="1"/>
          </p:cNvSpPr>
          <p:nvPr/>
        </p:nvSpPr>
        <p:spPr bwMode="auto">
          <a:xfrm>
            <a:off x="3894138" y="5284788"/>
            <a:ext cx="1793875" cy="1587"/>
          </a:xfrm>
          <a:prstGeom prst="line">
            <a:avLst/>
          </a:prstGeom>
          <a:noFill/>
          <a:ln w="6480" cap="flat">
            <a:solidFill>
              <a:srgbClr val="BFBFB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14" name="Rectangle 18"/>
          <p:cNvSpPr>
            <a:spLocks noChangeArrowheads="1"/>
          </p:cNvSpPr>
          <p:nvPr/>
        </p:nvSpPr>
        <p:spPr bwMode="auto">
          <a:xfrm>
            <a:off x="6075363" y="4737100"/>
            <a:ext cx="960817" cy="1014209"/>
          </a:xfrm>
          <a:prstGeom prst="rect">
            <a:avLst/>
          </a:prstGeom>
          <a:noFill/>
          <a:ln>
            <a:noFill/>
          </a:ln>
          <a:effectLst/>
          <a:scene3d>
            <a:camera prst="orthographicFront"/>
            <a:lightRig rig="threePt" dir="t"/>
          </a:scene3d>
          <a:sp3d prstMaterial="dkEdge"/>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sp3d extrusionH="57150">
              <a:bevelT w="57150" h="38100" prst="artDeco"/>
              <a:bevelB w="57150" h="38100" prst="artDeco"/>
            </a:sp3d>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buFontTx/>
              <a:buNone/>
            </a:pPr>
            <a:r>
              <a:rPr lang="en-US" sz="6000" b="1" dirty="0">
                <a:ln>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solidFill>
                  <a:schemeClr val="bg1">
                    <a:lumMod val="95000"/>
                  </a:schemeClr>
                </a:solidFill>
                <a:effectLst>
                  <a:innerShdw blurRad="63500" dist="50800" dir="10800000">
                    <a:prstClr val="black">
                      <a:alpha val="50000"/>
                    </a:prstClr>
                  </a:innerShdw>
                </a:effectLst>
                <a:latin typeface="Calibri" panose="020F0502020204030204" pitchFamily="34" charset="0"/>
              </a:rPr>
              <a:t>06</a:t>
            </a:r>
          </a:p>
        </p:txBody>
      </p:sp>
      <p:sp>
        <p:nvSpPr>
          <p:cNvPr id="4115" name="Line 19"/>
          <p:cNvSpPr>
            <a:spLocks noChangeShapeType="1"/>
          </p:cNvSpPr>
          <p:nvPr/>
        </p:nvSpPr>
        <p:spPr bwMode="auto">
          <a:xfrm>
            <a:off x="7124700" y="5284788"/>
            <a:ext cx="1793875" cy="1587"/>
          </a:xfrm>
          <a:prstGeom prst="line">
            <a:avLst/>
          </a:prstGeom>
          <a:noFill/>
          <a:ln w="6480" cap="flat">
            <a:solidFill>
              <a:srgbClr val="BFBFB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spd="slow">
    <p:push dir="u"/>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5121"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8" y="87313"/>
            <a:ext cx="598487" cy="669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2" name="Rectangle 2"/>
          <p:cNvSpPr>
            <a:spLocks noChangeArrowheads="1"/>
          </p:cNvSpPr>
          <p:nvPr/>
        </p:nvSpPr>
        <p:spPr bwMode="auto">
          <a:xfrm>
            <a:off x="10277475" y="225425"/>
            <a:ext cx="1357313"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buFontTx/>
              <a:buNone/>
            </a:pPr>
            <a:r>
              <a:rPr lang="en-US" sz="3200">
                <a:latin typeface="Microsoft YaHei" panose="020B0503020204020204" pitchFamily="34" charset="-122"/>
              </a:rPr>
              <a:t>LOGO</a:t>
            </a:r>
          </a:p>
        </p:txBody>
      </p:sp>
      <p:sp>
        <p:nvSpPr>
          <p:cNvPr id="5123" name="Line 3"/>
          <p:cNvSpPr>
            <a:spLocks noChangeShapeType="1"/>
          </p:cNvSpPr>
          <p:nvPr/>
        </p:nvSpPr>
        <p:spPr bwMode="auto">
          <a:xfrm>
            <a:off x="985838" y="809625"/>
            <a:ext cx="10579100" cy="1588"/>
          </a:xfrm>
          <a:prstGeom prst="line">
            <a:avLst/>
          </a:prstGeom>
          <a:noFill/>
          <a:ln w="6480" cap="flat">
            <a:solidFill>
              <a:srgbClr val="808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4" name="AutoShape 4"/>
          <p:cNvSpPr>
            <a:spLocks noChangeArrowheads="1"/>
          </p:cNvSpPr>
          <p:nvPr/>
        </p:nvSpPr>
        <p:spPr bwMode="auto">
          <a:xfrm>
            <a:off x="1554163" y="57150"/>
            <a:ext cx="3168650" cy="877888"/>
          </a:xfrm>
          <a:prstGeom prst="roundRect">
            <a:avLst>
              <a:gd name="adj" fmla="val 16667"/>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680" tIns="60840" rIns="121680" bIns="6084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buFontTx/>
              <a:buNone/>
            </a:pPr>
            <a:r>
              <a:rPr lang="en-US" sz="4400" dirty="0">
                <a:solidFill>
                  <a:srgbClr val="CCCCCC"/>
                </a:solidFill>
                <a:latin typeface="Calibri" panose="020F0502020204030204" pitchFamily="34" charset="0"/>
              </a:rPr>
              <a:t>Βα</a:t>
            </a:r>
            <a:r>
              <a:rPr lang="en-US" sz="4400" dirty="0" err="1">
                <a:solidFill>
                  <a:srgbClr val="CCCCCC"/>
                </a:solidFill>
                <a:latin typeface="Calibri" panose="020F0502020204030204" pitchFamily="34" charset="0"/>
              </a:rPr>
              <a:t>σική</a:t>
            </a:r>
            <a:r>
              <a:rPr lang="en-US" sz="4400" dirty="0">
                <a:solidFill>
                  <a:srgbClr val="CCCCCC"/>
                </a:solidFill>
                <a:latin typeface="Calibri" panose="020F0502020204030204" pitchFamily="34" charset="0"/>
              </a:rPr>
              <a:t> </a:t>
            </a:r>
            <a:r>
              <a:rPr lang="en-US" sz="4400" dirty="0" err="1">
                <a:solidFill>
                  <a:srgbClr val="CCCCCC"/>
                </a:solidFill>
                <a:latin typeface="Calibri" panose="020F0502020204030204" pitchFamily="34" charset="0"/>
              </a:rPr>
              <a:t>Ιδέ</a:t>
            </a:r>
            <a:r>
              <a:rPr lang="en-US" sz="4400" dirty="0">
                <a:solidFill>
                  <a:srgbClr val="CCCCCC"/>
                </a:solidFill>
                <a:latin typeface="Calibri" panose="020F0502020204030204" pitchFamily="34" charset="0"/>
              </a:rPr>
              <a:t>α</a:t>
            </a:r>
          </a:p>
        </p:txBody>
      </p:sp>
      <p:sp>
        <p:nvSpPr>
          <p:cNvPr id="5125" name="Rectangle 5"/>
          <p:cNvSpPr>
            <a:spLocks noChangeArrowheads="1"/>
          </p:cNvSpPr>
          <p:nvPr/>
        </p:nvSpPr>
        <p:spPr bwMode="auto">
          <a:xfrm>
            <a:off x="933450" y="0"/>
            <a:ext cx="666750"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buFontTx/>
              <a:buNone/>
            </a:pPr>
            <a:r>
              <a:rPr lang="en-US" sz="6000">
                <a:solidFill>
                  <a:srgbClr val="CCCCCC"/>
                </a:solidFill>
                <a:latin typeface="Agency FB" panose="020B0503020202020204" pitchFamily="34" charset="0"/>
              </a:rPr>
              <a:t>01</a:t>
            </a:r>
          </a:p>
        </p:txBody>
      </p:sp>
      <p:sp>
        <p:nvSpPr>
          <p:cNvPr id="5126" name="Text Box 6"/>
          <p:cNvSpPr txBox="1">
            <a:spLocks noChangeArrowheads="1"/>
          </p:cNvSpPr>
          <p:nvPr/>
        </p:nvSpPr>
        <p:spPr bwMode="auto">
          <a:xfrm>
            <a:off x="1068388" y="850900"/>
            <a:ext cx="10466387" cy="499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11138" indent="-211138">
              <a:tabLst>
                <a:tab pos="211138" algn="l"/>
                <a:tab pos="668338" algn="l"/>
                <a:tab pos="1125538" algn="l"/>
                <a:tab pos="1582738" algn="l"/>
                <a:tab pos="2039938" algn="l"/>
                <a:tab pos="2497138" algn="l"/>
                <a:tab pos="2954338" algn="l"/>
                <a:tab pos="3411538" algn="l"/>
                <a:tab pos="3868738" algn="l"/>
                <a:tab pos="4325938" algn="l"/>
                <a:tab pos="4783138" algn="l"/>
                <a:tab pos="5240338" algn="l"/>
                <a:tab pos="5697538" algn="l"/>
                <a:tab pos="6154738" algn="l"/>
                <a:tab pos="6611938" algn="l"/>
                <a:tab pos="7069138" algn="l"/>
                <a:tab pos="7526338" algn="l"/>
                <a:tab pos="7983538" algn="l"/>
                <a:tab pos="8440738" algn="l"/>
                <a:tab pos="8897938" algn="l"/>
                <a:tab pos="9355138"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211138" algn="l"/>
                <a:tab pos="668338" algn="l"/>
                <a:tab pos="1125538" algn="l"/>
                <a:tab pos="1582738" algn="l"/>
                <a:tab pos="2039938" algn="l"/>
                <a:tab pos="2497138" algn="l"/>
                <a:tab pos="2954338" algn="l"/>
                <a:tab pos="3411538" algn="l"/>
                <a:tab pos="3868738" algn="l"/>
                <a:tab pos="4325938" algn="l"/>
                <a:tab pos="4783138" algn="l"/>
                <a:tab pos="5240338" algn="l"/>
                <a:tab pos="5697538" algn="l"/>
                <a:tab pos="6154738" algn="l"/>
                <a:tab pos="6611938" algn="l"/>
                <a:tab pos="7069138" algn="l"/>
                <a:tab pos="7526338" algn="l"/>
                <a:tab pos="7983538" algn="l"/>
                <a:tab pos="8440738" algn="l"/>
                <a:tab pos="8897938" algn="l"/>
                <a:tab pos="9355138"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211138" algn="l"/>
                <a:tab pos="668338" algn="l"/>
                <a:tab pos="1125538" algn="l"/>
                <a:tab pos="1582738" algn="l"/>
                <a:tab pos="2039938" algn="l"/>
                <a:tab pos="2497138" algn="l"/>
                <a:tab pos="2954338" algn="l"/>
                <a:tab pos="3411538" algn="l"/>
                <a:tab pos="3868738" algn="l"/>
                <a:tab pos="4325938" algn="l"/>
                <a:tab pos="4783138" algn="l"/>
                <a:tab pos="5240338" algn="l"/>
                <a:tab pos="5697538" algn="l"/>
                <a:tab pos="6154738" algn="l"/>
                <a:tab pos="6611938" algn="l"/>
                <a:tab pos="7069138" algn="l"/>
                <a:tab pos="7526338" algn="l"/>
                <a:tab pos="7983538" algn="l"/>
                <a:tab pos="8440738" algn="l"/>
                <a:tab pos="8897938" algn="l"/>
                <a:tab pos="9355138"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211138" algn="l"/>
                <a:tab pos="668338" algn="l"/>
                <a:tab pos="1125538" algn="l"/>
                <a:tab pos="1582738" algn="l"/>
                <a:tab pos="2039938" algn="l"/>
                <a:tab pos="2497138" algn="l"/>
                <a:tab pos="2954338" algn="l"/>
                <a:tab pos="3411538" algn="l"/>
                <a:tab pos="3868738" algn="l"/>
                <a:tab pos="4325938" algn="l"/>
                <a:tab pos="4783138" algn="l"/>
                <a:tab pos="5240338" algn="l"/>
                <a:tab pos="5697538" algn="l"/>
                <a:tab pos="6154738" algn="l"/>
                <a:tab pos="6611938" algn="l"/>
                <a:tab pos="7069138" algn="l"/>
                <a:tab pos="7526338" algn="l"/>
                <a:tab pos="7983538" algn="l"/>
                <a:tab pos="8440738" algn="l"/>
                <a:tab pos="8897938" algn="l"/>
                <a:tab pos="9355138"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211138" algn="l"/>
                <a:tab pos="668338" algn="l"/>
                <a:tab pos="1125538" algn="l"/>
                <a:tab pos="1582738" algn="l"/>
                <a:tab pos="2039938" algn="l"/>
                <a:tab pos="2497138" algn="l"/>
                <a:tab pos="2954338" algn="l"/>
                <a:tab pos="3411538" algn="l"/>
                <a:tab pos="3868738" algn="l"/>
                <a:tab pos="4325938" algn="l"/>
                <a:tab pos="4783138" algn="l"/>
                <a:tab pos="5240338" algn="l"/>
                <a:tab pos="5697538" algn="l"/>
                <a:tab pos="6154738" algn="l"/>
                <a:tab pos="6611938" algn="l"/>
                <a:tab pos="7069138" algn="l"/>
                <a:tab pos="7526338" algn="l"/>
                <a:tab pos="7983538" algn="l"/>
                <a:tab pos="8440738" algn="l"/>
                <a:tab pos="8897938" algn="l"/>
                <a:tab pos="9355138"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1138" algn="l"/>
                <a:tab pos="668338" algn="l"/>
                <a:tab pos="1125538" algn="l"/>
                <a:tab pos="1582738" algn="l"/>
                <a:tab pos="2039938" algn="l"/>
                <a:tab pos="2497138" algn="l"/>
                <a:tab pos="2954338" algn="l"/>
                <a:tab pos="3411538" algn="l"/>
                <a:tab pos="3868738" algn="l"/>
                <a:tab pos="4325938" algn="l"/>
                <a:tab pos="4783138" algn="l"/>
                <a:tab pos="5240338" algn="l"/>
                <a:tab pos="5697538" algn="l"/>
                <a:tab pos="6154738" algn="l"/>
                <a:tab pos="6611938" algn="l"/>
                <a:tab pos="7069138" algn="l"/>
                <a:tab pos="7526338" algn="l"/>
                <a:tab pos="7983538" algn="l"/>
                <a:tab pos="8440738" algn="l"/>
                <a:tab pos="8897938" algn="l"/>
                <a:tab pos="9355138"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1138" algn="l"/>
                <a:tab pos="668338" algn="l"/>
                <a:tab pos="1125538" algn="l"/>
                <a:tab pos="1582738" algn="l"/>
                <a:tab pos="2039938" algn="l"/>
                <a:tab pos="2497138" algn="l"/>
                <a:tab pos="2954338" algn="l"/>
                <a:tab pos="3411538" algn="l"/>
                <a:tab pos="3868738" algn="l"/>
                <a:tab pos="4325938" algn="l"/>
                <a:tab pos="4783138" algn="l"/>
                <a:tab pos="5240338" algn="l"/>
                <a:tab pos="5697538" algn="l"/>
                <a:tab pos="6154738" algn="l"/>
                <a:tab pos="6611938" algn="l"/>
                <a:tab pos="7069138" algn="l"/>
                <a:tab pos="7526338" algn="l"/>
                <a:tab pos="7983538" algn="l"/>
                <a:tab pos="8440738" algn="l"/>
                <a:tab pos="8897938" algn="l"/>
                <a:tab pos="9355138"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1138" algn="l"/>
                <a:tab pos="668338" algn="l"/>
                <a:tab pos="1125538" algn="l"/>
                <a:tab pos="1582738" algn="l"/>
                <a:tab pos="2039938" algn="l"/>
                <a:tab pos="2497138" algn="l"/>
                <a:tab pos="2954338" algn="l"/>
                <a:tab pos="3411538" algn="l"/>
                <a:tab pos="3868738" algn="l"/>
                <a:tab pos="4325938" algn="l"/>
                <a:tab pos="4783138" algn="l"/>
                <a:tab pos="5240338" algn="l"/>
                <a:tab pos="5697538" algn="l"/>
                <a:tab pos="6154738" algn="l"/>
                <a:tab pos="6611938" algn="l"/>
                <a:tab pos="7069138" algn="l"/>
                <a:tab pos="7526338" algn="l"/>
                <a:tab pos="7983538" algn="l"/>
                <a:tab pos="8440738" algn="l"/>
                <a:tab pos="8897938" algn="l"/>
                <a:tab pos="9355138"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1138" algn="l"/>
                <a:tab pos="668338" algn="l"/>
                <a:tab pos="1125538" algn="l"/>
                <a:tab pos="1582738" algn="l"/>
                <a:tab pos="2039938" algn="l"/>
                <a:tab pos="2497138" algn="l"/>
                <a:tab pos="2954338" algn="l"/>
                <a:tab pos="3411538" algn="l"/>
                <a:tab pos="3868738" algn="l"/>
                <a:tab pos="4325938" algn="l"/>
                <a:tab pos="4783138" algn="l"/>
                <a:tab pos="5240338" algn="l"/>
                <a:tab pos="5697538" algn="l"/>
                <a:tab pos="6154738" algn="l"/>
                <a:tab pos="6611938" algn="l"/>
                <a:tab pos="7069138" algn="l"/>
                <a:tab pos="7526338" algn="l"/>
                <a:tab pos="7983538" algn="l"/>
                <a:tab pos="8440738" algn="l"/>
                <a:tab pos="8897938" algn="l"/>
                <a:tab pos="9355138"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nSpc>
                <a:spcPct val="102000"/>
              </a:lnSpc>
              <a:buClr>
                <a:srgbClr val="FFFFFF"/>
              </a:buClr>
              <a:buSzPct val="78000"/>
              <a:buFont typeface="Times New Roman" panose="02020603050405020304" pitchFamily="18" charset="0"/>
              <a:buBlip>
                <a:blip r:embed="rId5"/>
              </a:buBlip>
            </a:pPr>
            <a:r>
              <a:rPr lang="en-US" sz="2400" dirty="0" err="1">
                <a:solidFill>
                  <a:srgbClr val="FFFFFF"/>
                </a:solidFill>
                <a:latin typeface="Calibri" panose="020F0502020204030204" pitchFamily="34" charset="0"/>
              </a:rPr>
              <a:t>Δημιουργί</a:t>
            </a:r>
            <a:r>
              <a:rPr lang="en-US" sz="2400" dirty="0">
                <a:solidFill>
                  <a:srgbClr val="FFFFFF"/>
                </a:solidFill>
                <a:latin typeface="Calibri" panose="020F0502020204030204" pitchFamily="34" charset="0"/>
              </a:rPr>
              <a:t>α ενός negotiation agent, ο οποίος θα έχει σκοπό την επίτευξη του μεγαλύτερου δυνατου utility.</a:t>
            </a:r>
          </a:p>
          <a:p>
            <a:pPr>
              <a:lnSpc>
                <a:spcPct val="102000"/>
              </a:lnSpc>
              <a:buClr>
                <a:srgbClr val="FFFFFF"/>
              </a:buClr>
              <a:buSzPct val="78000"/>
              <a:buFont typeface="Times New Roman" panose="02020603050405020304" pitchFamily="18" charset="0"/>
              <a:buBlip>
                <a:blip r:embed="rId5"/>
              </a:buBlip>
            </a:pPr>
            <a:r>
              <a:rPr lang="en-US" sz="2400" dirty="0">
                <a:solidFill>
                  <a:srgbClr val="FFFFFF"/>
                </a:solidFill>
                <a:latin typeface="Calibri" panose="020F0502020204030204" pitchFamily="34" charset="0"/>
              </a:rPr>
              <a:t>Ο π</a:t>
            </a:r>
            <a:r>
              <a:rPr lang="en-US" sz="2400" dirty="0" err="1">
                <a:solidFill>
                  <a:srgbClr val="FFFFFF"/>
                </a:solidFill>
                <a:latin typeface="Calibri" panose="020F0502020204030204" pitchFamily="34" charset="0"/>
              </a:rPr>
              <a:t>ράκτοράς</a:t>
            </a:r>
            <a:r>
              <a:rPr lang="en-US" sz="2400" dirty="0">
                <a:solidFill>
                  <a:srgbClr val="FFFFFF"/>
                </a:solidFill>
                <a:latin typeface="Calibri" panose="020F0502020204030204" pitchFamily="34" charset="0"/>
              </a:rPr>
              <a:t> μας π</a:t>
            </a:r>
            <a:r>
              <a:rPr lang="en-US" sz="2400" dirty="0" err="1">
                <a:solidFill>
                  <a:srgbClr val="FFFFFF"/>
                </a:solidFill>
                <a:latin typeface="Calibri" panose="020F0502020204030204" pitchFamily="34" charset="0"/>
              </a:rPr>
              <a:t>ρέ</a:t>
            </a:r>
            <a:r>
              <a:rPr lang="en-US" sz="2400" dirty="0">
                <a:solidFill>
                  <a:srgbClr val="FFFFFF"/>
                </a:solidFill>
                <a:latin typeface="Calibri" panose="020F0502020204030204" pitchFamily="34" charset="0"/>
              </a:rPr>
              <a:t>πει να μπορεί να καταλήξει σε συμφωνία πριν το τέλος την διορίας.</a:t>
            </a:r>
          </a:p>
          <a:p>
            <a:pPr>
              <a:lnSpc>
                <a:spcPct val="102000"/>
              </a:lnSpc>
              <a:buClr>
                <a:srgbClr val="FFFFFF"/>
              </a:buClr>
              <a:buSzPct val="78000"/>
              <a:buFont typeface="Times New Roman" panose="02020603050405020304" pitchFamily="18" charset="0"/>
              <a:buBlip>
                <a:blip r:embed="rId5"/>
              </a:buBlip>
            </a:pPr>
            <a:r>
              <a:rPr lang="en-US" sz="2400" dirty="0">
                <a:solidFill>
                  <a:srgbClr val="FFFFFF"/>
                </a:solidFill>
                <a:latin typeface="Calibri" panose="020F0502020204030204" pitchFamily="34" charset="0"/>
              </a:rPr>
              <a:t>Hardheaded α</a:t>
            </a:r>
            <a:r>
              <a:rPr lang="en-US" sz="2400" dirty="0" err="1">
                <a:solidFill>
                  <a:srgbClr val="FFFFFF"/>
                </a:solidFill>
                <a:latin typeface="Calibri" panose="020F0502020204030204" pitchFamily="34" charset="0"/>
              </a:rPr>
              <a:t>λλά</a:t>
            </a:r>
            <a:r>
              <a:rPr lang="en-US" sz="2400" dirty="0">
                <a:solidFill>
                  <a:srgbClr val="FFFFFF"/>
                </a:solidFill>
                <a:latin typeface="Calibri" panose="020F0502020204030204" pitchFamily="34" charset="0"/>
              </a:rPr>
              <a:t> </a:t>
            </a:r>
            <a:r>
              <a:rPr lang="en-US" sz="2400" dirty="0" err="1">
                <a:solidFill>
                  <a:srgbClr val="FFFFFF"/>
                </a:solidFill>
                <a:latin typeface="Calibri" panose="020F0502020204030204" pitchFamily="34" charset="0"/>
              </a:rPr>
              <a:t>στο</a:t>
            </a:r>
            <a:r>
              <a:rPr lang="en-US" sz="2400" dirty="0">
                <a:solidFill>
                  <a:srgbClr val="FFFFFF"/>
                </a:solidFill>
                <a:latin typeface="Calibri" panose="020F0502020204030204" pitchFamily="34" charset="0"/>
              </a:rPr>
              <a:t> </a:t>
            </a:r>
            <a:r>
              <a:rPr lang="en-US" sz="2400" dirty="0" err="1">
                <a:solidFill>
                  <a:srgbClr val="FFFFFF"/>
                </a:solidFill>
                <a:latin typeface="Calibri" panose="020F0502020204030204" pitchFamily="34" charset="0"/>
              </a:rPr>
              <a:t>τέλος</a:t>
            </a:r>
            <a:r>
              <a:rPr lang="en-US" sz="2400" dirty="0">
                <a:solidFill>
                  <a:srgbClr val="FFFFFF"/>
                </a:solidFill>
                <a:latin typeface="Calibri" panose="020F0502020204030204" pitchFamily="34" charset="0"/>
              </a:rPr>
              <a:t> </a:t>
            </a:r>
            <a:r>
              <a:rPr lang="en-US" sz="2400" dirty="0" err="1">
                <a:solidFill>
                  <a:srgbClr val="FFFFFF"/>
                </a:solidFill>
                <a:latin typeface="Calibri" panose="020F0502020204030204" pitchFamily="34" charset="0"/>
              </a:rPr>
              <a:t>ρίχνει</a:t>
            </a:r>
            <a:r>
              <a:rPr lang="en-US" sz="2400" dirty="0">
                <a:solidFill>
                  <a:srgbClr val="FFFFFF"/>
                </a:solidFill>
                <a:latin typeface="Calibri" panose="020F0502020204030204" pitchFamily="34" charset="0"/>
              </a:rPr>
              <a:t> </a:t>
            </a:r>
            <a:r>
              <a:rPr lang="en-US" sz="2400" dirty="0" err="1">
                <a:solidFill>
                  <a:srgbClr val="FFFFFF"/>
                </a:solidFill>
                <a:latin typeface="Calibri" panose="020F0502020204030204" pitchFamily="34" charset="0"/>
              </a:rPr>
              <a:t>τις</a:t>
            </a:r>
            <a:r>
              <a:rPr lang="en-US" sz="2400" dirty="0">
                <a:solidFill>
                  <a:srgbClr val="FFFFFF"/>
                </a:solidFill>
                <a:latin typeface="Calibri" panose="020F0502020204030204" pitchFamily="34" charset="0"/>
              </a:rPr>
              <a:t> απα</a:t>
            </a:r>
            <a:r>
              <a:rPr lang="en-US" sz="2400" dirty="0" err="1">
                <a:solidFill>
                  <a:srgbClr val="FFFFFF"/>
                </a:solidFill>
                <a:latin typeface="Calibri" panose="020F0502020204030204" pitchFamily="34" charset="0"/>
              </a:rPr>
              <a:t>ιτήσεις</a:t>
            </a:r>
            <a:r>
              <a:rPr lang="en-US" sz="2400" dirty="0">
                <a:solidFill>
                  <a:srgbClr val="FFFFFF"/>
                </a:solidFill>
                <a:latin typeface="Calibri" panose="020F0502020204030204" pitchFamily="34" charset="0"/>
              </a:rPr>
              <a:t> </a:t>
            </a:r>
            <a:r>
              <a:rPr lang="en-US" sz="2400" dirty="0" err="1">
                <a:solidFill>
                  <a:srgbClr val="FFFFFF"/>
                </a:solidFill>
                <a:latin typeface="Calibri" panose="020F0502020204030204" pitchFamily="34" charset="0"/>
              </a:rPr>
              <a:t>του</a:t>
            </a:r>
            <a:r>
              <a:rPr lang="en-US" sz="2400" dirty="0">
                <a:solidFill>
                  <a:srgbClr val="FFFFFF"/>
                </a:solidFill>
                <a:latin typeface="Calibri" panose="020F0502020204030204" pitchFamily="34" charset="0"/>
              </a:rPr>
              <a:t>.</a:t>
            </a:r>
          </a:p>
          <a:p>
            <a:pPr>
              <a:lnSpc>
                <a:spcPct val="102000"/>
              </a:lnSpc>
              <a:buClr>
                <a:srgbClr val="FFFFFF"/>
              </a:buClr>
              <a:buSzPct val="78000"/>
              <a:buFont typeface="Times New Roman" panose="02020603050405020304" pitchFamily="18" charset="0"/>
              <a:buBlip>
                <a:blip r:embed="rId5"/>
              </a:buBlip>
            </a:pPr>
            <a:r>
              <a:rPr lang="en-US" sz="2400" dirty="0" err="1">
                <a:solidFill>
                  <a:srgbClr val="FFFFFF"/>
                </a:solidFill>
                <a:latin typeface="Calibri" panose="020F0502020204030204" pitchFamily="34" charset="0"/>
              </a:rPr>
              <a:t>Μοντελο</a:t>
            </a:r>
            <a:r>
              <a:rPr lang="en-US" sz="2400" dirty="0">
                <a:solidFill>
                  <a:srgbClr val="FFFFFF"/>
                </a:solidFill>
                <a:latin typeface="Calibri" panose="020F0502020204030204" pitchFamily="34" charset="0"/>
              </a:rPr>
              <a:t>ποίηση αντιπάλου.</a:t>
            </a:r>
          </a:p>
          <a:p>
            <a:pPr>
              <a:lnSpc>
                <a:spcPct val="102000"/>
              </a:lnSpc>
              <a:buClr>
                <a:srgbClr val="FFFFFF"/>
              </a:buClr>
              <a:buSzPct val="78000"/>
              <a:buFont typeface="Times New Roman" panose="02020603050405020304" pitchFamily="18" charset="0"/>
              <a:buBlip>
                <a:blip r:embed="rId5"/>
              </a:buBlip>
            </a:pPr>
            <a:r>
              <a:rPr lang="en-US" sz="2400" dirty="0">
                <a:solidFill>
                  <a:srgbClr val="FFFFFF"/>
                </a:solidFill>
                <a:latin typeface="Calibri" panose="020F0502020204030204" pitchFamily="34" charset="0"/>
              </a:rPr>
              <a:t>Η βα</a:t>
            </a:r>
            <a:r>
              <a:rPr lang="en-US" sz="2400" dirty="0" err="1">
                <a:solidFill>
                  <a:srgbClr val="FFFFFF"/>
                </a:solidFill>
                <a:latin typeface="Calibri" panose="020F0502020204030204" pitchFamily="34" charset="0"/>
              </a:rPr>
              <a:t>σική</a:t>
            </a:r>
            <a:r>
              <a:rPr lang="en-US" sz="2400" dirty="0">
                <a:solidFill>
                  <a:srgbClr val="FFFFFF"/>
                </a:solidFill>
                <a:latin typeface="Calibri" panose="020F0502020204030204" pitchFamily="34" charset="0"/>
              </a:rPr>
              <a:t> </a:t>
            </a:r>
            <a:r>
              <a:rPr lang="en-US" sz="2400" dirty="0" err="1">
                <a:solidFill>
                  <a:srgbClr val="FFFFFF"/>
                </a:solidFill>
                <a:latin typeface="Calibri" panose="020F0502020204030204" pitchFamily="34" charset="0"/>
              </a:rPr>
              <a:t>λογική</a:t>
            </a:r>
            <a:r>
              <a:rPr lang="en-US" sz="2400" dirty="0">
                <a:solidFill>
                  <a:srgbClr val="FFFFFF"/>
                </a:solidFill>
                <a:latin typeface="Calibri" panose="020F0502020204030204" pitchFamily="34" charset="0"/>
              </a:rPr>
              <a:t> π</a:t>
            </a:r>
            <a:r>
              <a:rPr lang="en-US" sz="2400" dirty="0" err="1">
                <a:solidFill>
                  <a:srgbClr val="FFFFFF"/>
                </a:solidFill>
                <a:latin typeface="Calibri" panose="020F0502020204030204" pitchFamily="34" charset="0"/>
              </a:rPr>
              <a:t>ου</a:t>
            </a:r>
            <a:r>
              <a:rPr lang="en-US" sz="2400" dirty="0">
                <a:solidFill>
                  <a:srgbClr val="FFFFFF"/>
                </a:solidFill>
                <a:latin typeface="Calibri" panose="020F0502020204030204" pitchFamily="34" charset="0"/>
              </a:rPr>
              <a:t> α</a:t>
            </a:r>
            <a:r>
              <a:rPr lang="en-US" sz="2400" dirty="0" err="1">
                <a:solidFill>
                  <a:srgbClr val="FFFFFF"/>
                </a:solidFill>
                <a:latin typeface="Calibri" panose="020F0502020204030204" pitchFamily="34" charset="0"/>
              </a:rPr>
              <a:t>κολουθήσ</a:t>
            </a:r>
            <a:r>
              <a:rPr lang="en-US" sz="2400" dirty="0">
                <a:solidFill>
                  <a:srgbClr val="FFFFFF"/>
                </a:solidFill>
                <a:latin typeface="Calibri" panose="020F0502020204030204" pitchFamily="34" charset="0"/>
              </a:rPr>
              <a:t>αμε είναι η εξής:</a:t>
            </a:r>
            <a:br>
              <a:rPr lang="en-US" sz="2400" dirty="0">
                <a:solidFill>
                  <a:srgbClr val="FFFFFF"/>
                </a:solidFill>
                <a:latin typeface="Calibri" panose="020F0502020204030204" pitchFamily="34" charset="0"/>
              </a:rPr>
            </a:br>
            <a:r>
              <a:rPr lang="en-US" sz="2400" dirty="0">
                <a:solidFill>
                  <a:srgbClr val="FFFFFF"/>
                </a:solidFill>
                <a:latin typeface="Calibri" panose="020F0502020204030204" pitchFamily="34" charset="0"/>
              </a:rPr>
              <a:t>	if(time&lt;0.2*t</a:t>
            </a:r>
            <a:r>
              <a:rPr lang="en-US" sz="2400" baseline="-33000" dirty="0">
                <a:solidFill>
                  <a:srgbClr val="FFFFFF"/>
                </a:solidFill>
                <a:latin typeface="Calibri" panose="020F0502020204030204" pitchFamily="34" charset="0"/>
              </a:rPr>
              <a:t>max</a:t>
            </a:r>
            <a:r>
              <a:rPr lang="en-US" sz="2400" dirty="0">
                <a:solidFill>
                  <a:srgbClr val="FFFFFF"/>
                </a:solidFill>
                <a:latin typeface="Calibri" panose="020F0502020204030204" pitchFamily="34" charset="0"/>
              </a:rPr>
              <a:t>){</a:t>
            </a:r>
          </a:p>
          <a:p>
            <a:pPr>
              <a:lnSpc>
                <a:spcPct val="102000"/>
              </a:lnSpc>
              <a:buClrTx/>
              <a:buFontTx/>
              <a:buNone/>
            </a:pPr>
            <a:r>
              <a:rPr lang="en-US" sz="2400" dirty="0">
                <a:solidFill>
                  <a:srgbClr val="FFFFFF"/>
                </a:solidFill>
                <a:latin typeface="Calibri" panose="020F0502020204030204" pitchFamily="34" charset="0"/>
              </a:rPr>
              <a:t>		    send </a:t>
            </a:r>
            <a:r>
              <a:rPr lang="en-US" sz="2400" dirty="0" err="1">
                <a:solidFill>
                  <a:srgbClr val="FFFFFF"/>
                </a:solidFill>
                <a:latin typeface="Calibri" panose="020F0502020204030204" pitchFamily="34" charset="0"/>
              </a:rPr>
              <a:t>max_util_bid</a:t>
            </a:r>
            <a:endParaRPr lang="en-US" sz="2400" dirty="0">
              <a:solidFill>
                <a:srgbClr val="FFFFFF"/>
              </a:solidFill>
              <a:latin typeface="Calibri" panose="020F0502020204030204" pitchFamily="34" charset="0"/>
            </a:endParaRPr>
          </a:p>
          <a:p>
            <a:pPr>
              <a:lnSpc>
                <a:spcPct val="102000"/>
              </a:lnSpc>
              <a:buClrTx/>
              <a:buFontTx/>
              <a:buNone/>
            </a:pPr>
            <a:r>
              <a:rPr lang="en-US" sz="2400" dirty="0">
                <a:solidFill>
                  <a:srgbClr val="FFFFFF"/>
                </a:solidFill>
                <a:latin typeface="Calibri" panose="020F0502020204030204" pitchFamily="34" charset="0"/>
              </a:rPr>
              <a:t>	      Else{</a:t>
            </a:r>
          </a:p>
          <a:p>
            <a:pPr>
              <a:lnSpc>
                <a:spcPct val="102000"/>
              </a:lnSpc>
              <a:buClrTx/>
              <a:buFontTx/>
              <a:buNone/>
            </a:pPr>
            <a:r>
              <a:rPr lang="en-US" sz="2400" dirty="0">
                <a:solidFill>
                  <a:srgbClr val="FFFFFF"/>
                </a:solidFill>
                <a:latin typeface="Calibri" panose="020F0502020204030204" pitchFamily="34" charset="0"/>
              </a:rPr>
              <a:t>		    if(</a:t>
            </a:r>
            <a:r>
              <a:rPr lang="en-US" sz="2400" dirty="0" err="1">
                <a:solidFill>
                  <a:srgbClr val="FFFFFF"/>
                </a:solidFill>
                <a:latin typeface="Calibri" panose="020F0502020204030204" pitchFamily="34" charset="0"/>
              </a:rPr>
              <a:t>acceptable_offer</a:t>
            </a:r>
            <a:r>
              <a:rPr lang="en-US" sz="2400" dirty="0">
                <a:solidFill>
                  <a:srgbClr val="FFFFFF"/>
                </a:solidFill>
                <a:latin typeface="Calibri" panose="020F0502020204030204" pitchFamily="34" charset="0"/>
              </a:rPr>
              <a:t>)</a:t>
            </a:r>
          </a:p>
          <a:p>
            <a:pPr>
              <a:lnSpc>
                <a:spcPct val="102000"/>
              </a:lnSpc>
              <a:buClrTx/>
              <a:buFontTx/>
              <a:buNone/>
            </a:pPr>
            <a:r>
              <a:rPr lang="en-US" sz="2400" dirty="0">
                <a:solidFill>
                  <a:srgbClr val="FFFFFF"/>
                </a:solidFill>
                <a:latin typeface="Calibri" panose="020F0502020204030204" pitchFamily="34" charset="0"/>
              </a:rPr>
              <a:t>			Accept</a:t>
            </a:r>
          </a:p>
          <a:p>
            <a:pPr>
              <a:lnSpc>
                <a:spcPct val="102000"/>
              </a:lnSpc>
              <a:buClrTx/>
              <a:buFontTx/>
              <a:buNone/>
            </a:pPr>
            <a:r>
              <a:rPr lang="en-US" sz="2400" dirty="0">
                <a:solidFill>
                  <a:srgbClr val="FFFFFF"/>
                </a:solidFill>
                <a:latin typeface="Calibri" panose="020F0502020204030204" pitchFamily="34" charset="0"/>
              </a:rPr>
              <a:t>		   Offer</a:t>
            </a:r>
          </a:p>
          <a:p>
            <a:pPr>
              <a:lnSpc>
                <a:spcPct val="102000"/>
              </a:lnSpc>
              <a:buClrTx/>
              <a:buFontTx/>
              <a:buNone/>
            </a:pPr>
            <a:r>
              <a:rPr lang="en-US" sz="2400" dirty="0">
                <a:solidFill>
                  <a:srgbClr val="FFFFFF"/>
                </a:solidFill>
                <a:latin typeface="Calibri" panose="020F0502020204030204" pitchFamily="34" charset="0"/>
              </a:rPr>
              <a:t>		}</a:t>
            </a:r>
          </a:p>
        </p:txBody>
      </p:sp>
      <p:pic>
        <p:nvPicPr>
          <p:cNvPr id="512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07300" y="3965575"/>
            <a:ext cx="4459288" cy="28987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127"/>
                                        </p:tgtEl>
                                        <p:attrNameLst>
                                          <p:attrName>style.visibility</p:attrName>
                                        </p:attrNameLst>
                                      </p:cBhvr>
                                      <p:to>
                                        <p:strVal val="visible"/>
                                      </p:to>
                                    </p:set>
                                    <p:animEffect transition="in" filter="barn(inVertical)">
                                      <p:cBhvr>
                                        <p:cTn id="7" dur="500"/>
                                        <p:tgtEl>
                                          <p:spTgt spid="5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5" name="Rectangle 1"/>
          <p:cNvSpPr>
            <a:spLocks noChangeArrowheads="1"/>
          </p:cNvSpPr>
          <p:nvPr/>
        </p:nvSpPr>
        <p:spPr bwMode="auto">
          <a:xfrm>
            <a:off x="10277475" y="225425"/>
            <a:ext cx="1357313"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buFontTx/>
              <a:buNone/>
            </a:pPr>
            <a:r>
              <a:rPr lang="en-US" sz="3200">
                <a:latin typeface="Microsoft YaHei" panose="020B0503020204020204" pitchFamily="34" charset="-122"/>
              </a:rPr>
              <a:t>LOGO</a:t>
            </a:r>
          </a:p>
        </p:txBody>
      </p:sp>
      <p:sp>
        <p:nvSpPr>
          <p:cNvPr id="6146" name="Line 2"/>
          <p:cNvSpPr>
            <a:spLocks noChangeShapeType="1"/>
          </p:cNvSpPr>
          <p:nvPr/>
        </p:nvSpPr>
        <p:spPr bwMode="auto">
          <a:xfrm>
            <a:off x="985838" y="809625"/>
            <a:ext cx="10579100" cy="1588"/>
          </a:xfrm>
          <a:prstGeom prst="line">
            <a:avLst/>
          </a:prstGeom>
          <a:noFill/>
          <a:ln w="6480" cap="flat">
            <a:solidFill>
              <a:srgbClr val="808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7" name="Text Box 3"/>
          <p:cNvSpPr txBox="1">
            <a:spLocks noChangeArrowheads="1"/>
          </p:cNvSpPr>
          <p:nvPr/>
        </p:nvSpPr>
        <p:spPr bwMode="auto">
          <a:xfrm>
            <a:off x="1598613" y="80963"/>
            <a:ext cx="3883025" cy="773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2000"/>
              </a:lnSpc>
              <a:buClrTx/>
              <a:buFontTx/>
              <a:buNone/>
            </a:pPr>
            <a:r>
              <a:rPr lang="en-US" sz="4400">
                <a:solidFill>
                  <a:srgbClr val="CCCCCC"/>
                </a:solidFill>
                <a:latin typeface="Calibri" panose="020F0502020204030204" pitchFamily="34" charset="0"/>
              </a:rPr>
              <a:t>Bidding Strategy</a:t>
            </a:r>
          </a:p>
        </p:txBody>
      </p:sp>
      <p:sp>
        <p:nvSpPr>
          <p:cNvPr id="6148" name="Text Box 4"/>
          <p:cNvSpPr txBox="1">
            <a:spLocks noChangeArrowheads="1"/>
          </p:cNvSpPr>
          <p:nvPr/>
        </p:nvSpPr>
        <p:spPr bwMode="auto">
          <a:xfrm>
            <a:off x="992188" y="876300"/>
            <a:ext cx="10477500" cy="432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15900" indent="-211138">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marL="642938" indent="-212725">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nSpc>
                <a:spcPct val="102000"/>
              </a:lnSpc>
              <a:buClrTx/>
              <a:buSzPct val="72000"/>
              <a:buFontTx/>
              <a:buNone/>
            </a:pPr>
            <a:r>
              <a:rPr lang="en-US" sz="2400">
                <a:solidFill>
                  <a:srgbClr val="FFFFFF"/>
                </a:solidFill>
                <a:latin typeface="Calibri" panose="020F0502020204030204" pitchFamily="34" charset="0"/>
              </a:rPr>
              <a:t>   Η </a:t>
            </a:r>
            <a:r>
              <a:rPr lang="en-US" sz="2400">
                <a:solidFill>
                  <a:srgbClr val="FF6600"/>
                </a:solidFill>
                <a:latin typeface="Calibri" panose="020F0502020204030204" pitchFamily="34" charset="0"/>
              </a:rPr>
              <a:t>makeBid</a:t>
            </a:r>
            <a:r>
              <a:rPr lang="en-US" sz="2400">
                <a:solidFill>
                  <a:srgbClr val="FFFFFF"/>
                </a:solidFill>
                <a:latin typeface="Calibri" panose="020F0502020204030204" pitchFamily="34" charset="0"/>
              </a:rPr>
              <a:t>() εμπνευσμένη από τον τρόπο λειτουργίας του AgentK θα έχει  την ακόλουθη λειτουργία:</a:t>
            </a:r>
          </a:p>
          <a:p>
            <a:pPr lvl="2">
              <a:lnSpc>
                <a:spcPct val="102000"/>
              </a:lnSpc>
              <a:buClr>
                <a:srgbClr val="FFFFFF"/>
              </a:buClr>
              <a:buSzPct val="78000"/>
              <a:buFont typeface="Times New Roman" panose="02020603050405020304" pitchFamily="18" charset="0"/>
              <a:buBlip>
                <a:blip r:embed="rId4"/>
              </a:buBlip>
            </a:pPr>
            <a:r>
              <a:rPr lang="en-US" sz="2400">
                <a:solidFill>
                  <a:srgbClr val="FFFFFF"/>
                </a:solidFill>
                <a:latin typeface="Calibri" panose="020F0502020204030204" pitchFamily="34" charset="0"/>
              </a:rPr>
              <a:t>Υπολογίζουμε το κατώτερο threshold της προσφοράς μας για τον κάθε αντίπαλο, χρησιμοποιώντας τη μέση τιμή και την απόκλιση των bids του καθενός και κρατάμε το χαμηλότερο threshold που προκύπτει.</a:t>
            </a:r>
          </a:p>
          <a:p>
            <a:pPr lvl="2">
              <a:lnSpc>
                <a:spcPct val="102000"/>
              </a:lnSpc>
              <a:buClr>
                <a:srgbClr val="FFFFFF"/>
              </a:buClr>
              <a:buSzPct val="78000"/>
              <a:buFont typeface="Times New Roman" panose="02020603050405020304" pitchFamily="18" charset="0"/>
              <a:buBlip>
                <a:blip r:embed="rId4"/>
              </a:buBlip>
            </a:pPr>
            <a:r>
              <a:rPr lang="en-US" sz="2400">
                <a:solidFill>
                  <a:srgbClr val="FFFFFF"/>
                </a:solidFill>
                <a:latin typeface="Calibri" panose="020F0502020204030204" pitchFamily="34" charset="0"/>
              </a:rPr>
              <a:t>Ο τρόπος υπολογισμού είναι ο εξής:</a:t>
            </a:r>
          </a:p>
          <a:p>
            <a:pPr algn="ctr" hangingPunct="1">
              <a:lnSpc>
                <a:spcPct val="102000"/>
              </a:lnSpc>
              <a:buClrTx/>
              <a:buFontTx/>
              <a:buNone/>
            </a:pPr>
            <a:r>
              <a:rPr lang="en-US" sz="2400">
                <a:solidFill>
                  <a:srgbClr val="FFFFFF"/>
                </a:solidFill>
                <a:latin typeface="Calibri" panose="020F0502020204030204" pitchFamily="34" charset="0"/>
              </a:rPr>
              <a:t>threshold = 1 - (1 - emax) × (time × df)</a:t>
            </a:r>
            <a:r>
              <a:rPr lang="en-US" sz="3200" baseline="33000">
                <a:solidFill>
                  <a:srgbClr val="FFFFFF"/>
                </a:solidFill>
                <a:latin typeface="Calibri" panose="020F0502020204030204" pitchFamily="34" charset="0"/>
              </a:rPr>
              <a:t>r</a:t>
            </a:r>
          </a:p>
          <a:p>
            <a:pPr algn="ctr" hangingPunct="1">
              <a:lnSpc>
                <a:spcPct val="102000"/>
              </a:lnSpc>
              <a:buClrTx/>
              <a:buFontTx/>
              <a:buNone/>
            </a:pPr>
            <a:r>
              <a:rPr lang="en-US" sz="2400">
                <a:solidFill>
                  <a:srgbClr val="FFFFFF"/>
                </a:solidFill>
                <a:latin typeface="Calibri" panose="020F0502020204030204" pitchFamily="34" charset="0"/>
              </a:rPr>
              <a:t>emax = average + (1 - average) × var</a:t>
            </a:r>
          </a:p>
          <a:p>
            <a:pPr algn="just" hangingPunct="1">
              <a:lnSpc>
                <a:spcPct val="102000"/>
              </a:lnSpc>
              <a:buClrTx/>
              <a:buFontTx/>
              <a:buNone/>
            </a:pPr>
            <a:r>
              <a:rPr lang="en-US" sz="2400">
                <a:solidFill>
                  <a:srgbClr val="FFFFFF"/>
                </a:solidFill>
                <a:latin typeface="Calibri" panose="020F0502020204030204" pitchFamily="34" charset="0"/>
              </a:rPr>
              <a:t>	 όπου:</a:t>
            </a:r>
          </a:p>
          <a:p>
            <a:pPr algn="just" hangingPunct="1">
              <a:lnSpc>
                <a:spcPct val="102000"/>
              </a:lnSpc>
              <a:buClrTx/>
              <a:buFontTx/>
              <a:buNone/>
            </a:pPr>
            <a:endParaRPr lang="en-US" sz="2600">
              <a:solidFill>
                <a:srgbClr val="FFFFFF"/>
              </a:solidFill>
              <a:latin typeface="Calibri" panose="020F0502020204030204" pitchFamily="34" charset="0"/>
            </a:endParaRPr>
          </a:p>
          <a:p>
            <a:pPr algn="just" hangingPunct="1">
              <a:lnSpc>
                <a:spcPct val="102000"/>
              </a:lnSpc>
              <a:buClrTx/>
              <a:buFontTx/>
              <a:buNone/>
            </a:pPr>
            <a:endParaRPr lang="en-US" sz="2600">
              <a:solidFill>
                <a:srgbClr val="FFFFFF"/>
              </a:solidFill>
              <a:latin typeface="Calibri" panose="020F0502020204030204" pitchFamily="34" charset="0"/>
            </a:endParaRPr>
          </a:p>
          <a:p>
            <a:pPr algn="just" hangingPunct="1">
              <a:lnSpc>
                <a:spcPct val="102000"/>
              </a:lnSpc>
              <a:buClrTx/>
              <a:buFontTx/>
              <a:buNone/>
            </a:pPr>
            <a:endParaRPr lang="en-US" sz="2600">
              <a:solidFill>
                <a:srgbClr val="FFFFFF"/>
              </a:solidFill>
              <a:latin typeface="Calibri" panose="020F0502020204030204" pitchFamily="34" charset="0"/>
            </a:endParaRPr>
          </a:p>
          <a:p>
            <a:pPr algn="just" hangingPunct="1">
              <a:lnSpc>
                <a:spcPct val="102000"/>
              </a:lnSpc>
              <a:buClrTx/>
              <a:buFontTx/>
              <a:buNone/>
            </a:pPr>
            <a:r>
              <a:rPr lang="en-US" sz="2400">
                <a:solidFill>
                  <a:srgbClr val="FFFFFF"/>
                </a:solidFill>
                <a:latin typeface="Calibri" panose="020F0502020204030204" pitchFamily="34" charset="0"/>
              </a:rPr>
              <a:t>	</a:t>
            </a:r>
          </a:p>
          <a:p>
            <a:pPr algn="just" hangingPunct="1">
              <a:lnSpc>
                <a:spcPct val="102000"/>
              </a:lnSpc>
              <a:buClrTx/>
              <a:buFontTx/>
              <a:buNone/>
            </a:pPr>
            <a:r>
              <a:rPr lang="en-US" sz="2400">
                <a:solidFill>
                  <a:srgbClr val="FFFFFF"/>
                </a:solidFill>
                <a:latin typeface="Calibri" panose="020F0502020204030204" pitchFamily="34" charset="0"/>
              </a:rPr>
              <a:t>emax: είναι το εκτιμώμενο μέγιστο utility που θα λάβουμε στο μέλλον.</a:t>
            </a:r>
          </a:p>
          <a:p>
            <a:pPr algn="just" hangingPunct="1">
              <a:lnSpc>
                <a:spcPct val="102000"/>
              </a:lnSpc>
              <a:buClrTx/>
              <a:buFontTx/>
              <a:buNone/>
            </a:pPr>
            <a:r>
              <a:rPr lang="en-US" sz="2400">
                <a:solidFill>
                  <a:srgbClr val="FFFFFF"/>
                </a:solidFill>
                <a:latin typeface="Calibri" panose="020F0502020204030204" pitchFamily="34" charset="0"/>
              </a:rPr>
              <a:t>r: ο ρυθμός με τον οποίο φθίνει η συνάρτηση όσο περνάει ο χρόνος.</a:t>
            </a:r>
          </a:p>
          <a:p>
            <a:pPr>
              <a:lnSpc>
                <a:spcPct val="98000"/>
              </a:lnSpc>
              <a:buClrTx/>
              <a:buFontTx/>
              <a:buNone/>
            </a:pPr>
            <a:r>
              <a:rPr lang="en-US">
                <a:solidFill>
                  <a:srgbClr val="CCCCCC"/>
                </a:solidFill>
                <a:latin typeface="Consolas" panose="020B0609020204030204" pitchFamily="49" charset="0"/>
              </a:rPr>
              <a:t/>
            </a:r>
            <a:br>
              <a:rPr lang="en-US">
                <a:solidFill>
                  <a:srgbClr val="CCCCCC"/>
                </a:solidFill>
                <a:latin typeface="Consolas" panose="020B0609020204030204" pitchFamily="49" charset="0"/>
              </a:rPr>
            </a:br>
            <a:endParaRPr lang="en-US">
              <a:solidFill>
                <a:srgbClr val="CCCCCC"/>
              </a:solidFill>
              <a:latin typeface="Consolas" panose="020B0609020204030204" pitchFamily="49" charset="0"/>
            </a:endParaRPr>
          </a:p>
        </p:txBody>
      </p:sp>
      <p:graphicFrame>
        <p:nvGraphicFramePr>
          <p:cNvPr id="6149" name="Group 5"/>
          <p:cNvGraphicFramePr>
            <a:graphicFrameLocks noGrp="1"/>
          </p:cNvGraphicFramePr>
          <p:nvPr/>
        </p:nvGraphicFramePr>
        <p:xfrm>
          <a:off x="4298950" y="4075113"/>
          <a:ext cx="3270250" cy="1412303"/>
        </p:xfrm>
        <a:graphic>
          <a:graphicData uri="http://schemas.openxmlformats.org/drawingml/2006/table">
            <a:tbl>
              <a:tblPr/>
              <a:tblGrid>
                <a:gridCol w="500063"/>
                <a:gridCol w="2770187"/>
              </a:tblGrid>
              <a:tr h="454025">
                <a:tc>
                  <a:txBody>
                    <a:bodyPr/>
                    <a:lstStyle>
                      <a:lvl1pPr>
                        <a:lnSpc>
                          <a:spcPct val="92000"/>
                        </a:lnSpc>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2000"/>
                        </a:lnSpc>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2pPr>
                      <a:lvl3pPr>
                        <a:lnSpc>
                          <a:spcPct val="92000"/>
                        </a:lnSpc>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Calibri" panose="020F0502020204030204" pitchFamily="34" charset="0"/>
                          <a:ea typeface="Microsoft YaHei" panose="020B0503020204020204" pitchFamily="34" charset="-122"/>
                        </a:defRPr>
                      </a:lvl3pPr>
                      <a:lvl4pPr>
                        <a:lnSpc>
                          <a:spcPct val="92000"/>
                        </a:lnSpc>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Calibri" panose="020F0502020204030204" pitchFamily="34" charset="0"/>
                          <a:ea typeface="Microsoft YaHei" panose="020B0503020204020204" pitchFamily="34" charset="-122"/>
                        </a:defRPr>
                      </a:lvl4pPr>
                      <a:lvl5pPr>
                        <a:lnSpc>
                          <a:spcPct val="92000"/>
                        </a:lnSpc>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fontAlgn="base">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fontAlgn="base">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fontAlgn="base">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fontAlgn="base">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0">
                        <a:lnSpc>
                          <a:spcPct val="90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2400" b="0" i="0" u="none" strike="noStrike" cap="none" normalizeH="0" baseline="0" smtClean="0">
                        <a:ln>
                          <a:noFill/>
                        </a:ln>
                        <a:solidFill>
                          <a:srgbClr val="FFFFFF"/>
                        </a:solidFill>
                        <a:effectLst/>
                        <a:latin typeface="Times New Roman" panose="02020603050405020304" pitchFamily="18" charset="0"/>
                        <a:ea typeface="Microsoft YaHei" panose="020B0503020204020204" pitchFamily="34" charset="-122"/>
                      </a:endParaRPr>
                    </a:p>
                  </a:txBody>
                  <a:tcPr marT="91080" anchor="ctr" horzOverflow="overflow">
                    <a:lnL>
                      <a:noFill/>
                    </a:lnL>
                    <a:lnR w="11520" cap="flat" cmpd="sng" algn="ctr">
                      <a:solidFill>
                        <a:srgbClr val="FFFFFF"/>
                      </a:solidFill>
                      <a:prstDash val="solid"/>
                      <a:round/>
                      <a:headEnd type="none" w="med" len="med"/>
                      <a:tailEnd type="none" w="med" len="med"/>
                    </a:lnR>
                    <a:lnT>
                      <a:noFill/>
                    </a:lnT>
                    <a:lnB>
                      <a:noFill/>
                    </a:lnB>
                    <a:lnTlToBr>
                      <a:noFill/>
                    </a:lnTlToBr>
                    <a:lnBlToTr>
                      <a:noFill/>
                    </a:lnBlToTr>
                    <a:noFill/>
                  </a:tcPr>
                </a:tc>
                <a:tc>
                  <a:txBody>
                    <a:bodyPr/>
                    <a:lstStyle>
                      <a:lvl1pPr>
                        <a:lnSpc>
                          <a:spcPct val="92000"/>
                        </a:lnSpc>
                        <a:spcAft>
                          <a:spcPts val="1425"/>
                        </a:spcAft>
                        <a:tabLst>
                          <a:tab pos="0" algn="l"/>
                          <a:tab pos="719138" algn="l"/>
                          <a:tab pos="1443038" algn="l"/>
                          <a:tab pos="2166938" algn="l"/>
                          <a:tab pos="2890838"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400">
                          <a:solidFill>
                            <a:srgbClr val="000000"/>
                          </a:solidFill>
                          <a:latin typeface="Calibri" panose="020F0502020204030204" pitchFamily="34" charset="0"/>
                          <a:ea typeface="Microsoft YaHei" panose="020B0503020204020204" pitchFamily="34" charset="-122"/>
                        </a:defRPr>
                      </a:lvl1pPr>
                      <a:lvl2pPr>
                        <a:lnSpc>
                          <a:spcPct val="92000"/>
                        </a:lnSpc>
                        <a:spcAft>
                          <a:spcPts val="1138"/>
                        </a:spcAft>
                        <a:tabLst>
                          <a:tab pos="0" algn="l"/>
                          <a:tab pos="719138" algn="l"/>
                          <a:tab pos="1443038" algn="l"/>
                          <a:tab pos="2166938" algn="l"/>
                          <a:tab pos="2890838"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2pPr>
                      <a:lvl3pPr>
                        <a:lnSpc>
                          <a:spcPct val="92000"/>
                        </a:lnSpc>
                        <a:spcAft>
                          <a:spcPts val="850"/>
                        </a:spcAft>
                        <a:tabLst>
                          <a:tab pos="0" algn="l"/>
                          <a:tab pos="719138" algn="l"/>
                          <a:tab pos="1443038" algn="l"/>
                          <a:tab pos="2166938" algn="l"/>
                          <a:tab pos="2890838"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1600">
                          <a:solidFill>
                            <a:srgbClr val="000000"/>
                          </a:solidFill>
                          <a:latin typeface="Calibri" panose="020F0502020204030204" pitchFamily="34" charset="0"/>
                          <a:ea typeface="Microsoft YaHei" panose="020B0503020204020204" pitchFamily="34" charset="-122"/>
                        </a:defRPr>
                      </a:lvl3pPr>
                      <a:lvl4pPr>
                        <a:lnSpc>
                          <a:spcPct val="92000"/>
                        </a:lnSpc>
                        <a:spcAft>
                          <a:spcPts val="575"/>
                        </a:spcAft>
                        <a:tabLst>
                          <a:tab pos="0" algn="l"/>
                          <a:tab pos="719138" algn="l"/>
                          <a:tab pos="1443038" algn="l"/>
                          <a:tab pos="2166938" algn="l"/>
                          <a:tab pos="2890838"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1600">
                          <a:solidFill>
                            <a:srgbClr val="000000"/>
                          </a:solidFill>
                          <a:latin typeface="Calibri" panose="020F0502020204030204" pitchFamily="34" charset="0"/>
                          <a:ea typeface="Microsoft YaHei" panose="020B0503020204020204" pitchFamily="34" charset="-122"/>
                        </a:defRPr>
                      </a:lvl4pPr>
                      <a:lvl5pPr>
                        <a:lnSpc>
                          <a:spcPct val="92000"/>
                        </a:lnSpc>
                        <a:spcAft>
                          <a:spcPts val="288"/>
                        </a:spcAft>
                        <a:tabLst>
                          <a:tab pos="0" algn="l"/>
                          <a:tab pos="719138" algn="l"/>
                          <a:tab pos="1443038" algn="l"/>
                          <a:tab pos="2166938" algn="l"/>
                          <a:tab pos="2890838"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fontAlgn="base">
                        <a:lnSpc>
                          <a:spcPct val="92000"/>
                        </a:lnSpc>
                        <a:spcBef>
                          <a:spcPct val="0"/>
                        </a:spcBef>
                        <a:spcAft>
                          <a:spcPts val="288"/>
                        </a:spcAft>
                        <a:buClr>
                          <a:srgbClr val="000000"/>
                        </a:buClr>
                        <a:buSzPct val="100000"/>
                        <a:buFont typeface="Times New Roman" panose="02020603050405020304" pitchFamily="18" charset="0"/>
                        <a:tabLst>
                          <a:tab pos="0" algn="l"/>
                          <a:tab pos="719138" algn="l"/>
                          <a:tab pos="1443038" algn="l"/>
                          <a:tab pos="2166938" algn="l"/>
                          <a:tab pos="2890838"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fontAlgn="base">
                        <a:lnSpc>
                          <a:spcPct val="92000"/>
                        </a:lnSpc>
                        <a:spcBef>
                          <a:spcPct val="0"/>
                        </a:spcBef>
                        <a:spcAft>
                          <a:spcPts val="288"/>
                        </a:spcAft>
                        <a:buClr>
                          <a:srgbClr val="000000"/>
                        </a:buClr>
                        <a:buSzPct val="100000"/>
                        <a:buFont typeface="Times New Roman" panose="02020603050405020304" pitchFamily="18" charset="0"/>
                        <a:tabLst>
                          <a:tab pos="0" algn="l"/>
                          <a:tab pos="719138" algn="l"/>
                          <a:tab pos="1443038" algn="l"/>
                          <a:tab pos="2166938" algn="l"/>
                          <a:tab pos="2890838"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fontAlgn="base">
                        <a:lnSpc>
                          <a:spcPct val="92000"/>
                        </a:lnSpc>
                        <a:spcBef>
                          <a:spcPct val="0"/>
                        </a:spcBef>
                        <a:spcAft>
                          <a:spcPts val="288"/>
                        </a:spcAft>
                        <a:buClr>
                          <a:srgbClr val="000000"/>
                        </a:buClr>
                        <a:buSzPct val="100000"/>
                        <a:buFont typeface="Times New Roman" panose="02020603050405020304" pitchFamily="18" charset="0"/>
                        <a:tabLst>
                          <a:tab pos="0" algn="l"/>
                          <a:tab pos="719138" algn="l"/>
                          <a:tab pos="1443038" algn="l"/>
                          <a:tab pos="2166938" algn="l"/>
                          <a:tab pos="2890838"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fontAlgn="base">
                        <a:lnSpc>
                          <a:spcPct val="92000"/>
                        </a:lnSpc>
                        <a:spcBef>
                          <a:spcPct val="0"/>
                        </a:spcBef>
                        <a:spcAft>
                          <a:spcPts val="288"/>
                        </a:spcAft>
                        <a:buClr>
                          <a:srgbClr val="000000"/>
                        </a:buClr>
                        <a:buSzPct val="100000"/>
                        <a:buFont typeface="Times New Roman" panose="02020603050405020304" pitchFamily="18" charset="0"/>
                        <a:tabLst>
                          <a:tab pos="0" algn="l"/>
                          <a:tab pos="719138" algn="l"/>
                          <a:tab pos="1443038" algn="l"/>
                          <a:tab pos="2166938" algn="l"/>
                          <a:tab pos="2890838"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96000"/>
                        </a:lnSpc>
                        <a:spcBef>
                          <a:spcPct val="0"/>
                        </a:spcBef>
                        <a:spcAft>
                          <a:spcPct val="0"/>
                        </a:spcAft>
                        <a:buClrTx/>
                        <a:buSzPct val="100000"/>
                        <a:buFontTx/>
                        <a:buNone/>
                        <a:tabLst>
                          <a:tab pos="0" algn="l"/>
                          <a:tab pos="719138" algn="l"/>
                          <a:tab pos="1443038" algn="l"/>
                          <a:tab pos="2166938" algn="l"/>
                          <a:tab pos="2890838"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sz="1500" b="0" i="0" u="none" strike="noStrike" cap="none" normalizeH="0" baseline="0" smtClean="0">
                          <a:ln>
                            <a:noFill/>
                          </a:ln>
                          <a:solidFill>
                            <a:srgbClr val="FFFFFF"/>
                          </a:solidFill>
                          <a:effectLst/>
                          <a:latin typeface="Century Gothic" panose="020B0502020202020204" pitchFamily="34" charset="0"/>
                          <a:ea typeface="Microsoft YaHei" panose="020B0503020204020204" pitchFamily="34" charset="-122"/>
                        </a:rPr>
                        <a:t>3	, 0.2&lt;time &lt; 0.85</a:t>
                      </a:r>
                    </a:p>
                  </a:txBody>
                  <a:tcPr marT="65880" anchor="ctr" horzOverflow="overflow">
                    <a:lnL w="11520" cap="flat" cmpd="sng" algn="ctr">
                      <a:solidFill>
                        <a:srgbClr val="FFFFFF"/>
                      </a:solidFill>
                      <a:prstDash val="solid"/>
                      <a:round/>
                      <a:headEnd type="none" w="med" len="med"/>
                      <a:tailEnd type="none" w="med" len="med"/>
                    </a:lnL>
                    <a:lnR>
                      <a:noFill/>
                    </a:lnR>
                    <a:lnT>
                      <a:noFill/>
                    </a:lnT>
                    <a:lnB>
                      <a:noFill/>
                    </a:lnB>
                    <a:lnTlToBr>
                      <a:noFill/>
                    </a:lnTlToBr>
                    <a:lnBlToTr>
                      <a:noFill/>
                    </a:lnBlToTr>
                    <a:noFill/>
                  </a:tcPr>
                </a:tc>
              </a:tr>
              <a:tr h="434975">
                <a:tc>
                  <a:txBody>
                    <a:bodyPr/>
                    <a:lstStyle>
                      <a:lvl1pPr>
                        <a:lnSpc>
                          <a:spcPct val="92000"/>
                        </a:lnSpc>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2000"/>
                        </a:lnSpc>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2pPr>
                      <a:lvl3pPr>
                        <a:lnSpc>
                          <a:spcPct val="92000"/>
                        </a:lnSpc>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Calibri" panose="020F0502020204030204" pitchFamily="34" charset="0"/>
                          <a:ea typeface="Microsoft YaHei" panose="020B0503020204020204" pitchFamily="34" charset="-122"/>
                        </a:defRPr>
                      </a:lvl3pPr>
                      <a:lvl4pPr>
                        <a:lnSpc>
                          <a:spcPct val="92000"/>
                        </a:lnSpc>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Calibri" panose="020F0502020204030204" pitchFamily="34" charset="0"/>
                          <a:ea typeface="Microsoft YaHei" panose="020B0503020204020204" pitchFamily="34" charset="-122"/>
                        </a:defRPr>
                      </a:lvl4pPr>
                      <a:lvl5pPr>
                        <a:lnSpc>
                          <a:spcPct val="92000"/>
                        </a:lnSpc>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fontAlgn="base">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fontAlgn="base">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fontAlgn="base">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fontAlgn="base">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r" defTabSz="457200" rtl="0" eaLnBrk="1" fontAlgn="base" latinLnBrk="0" hangingPunct="1">
                        <a:lnSpc>
                          <a:spcPct val="96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500" b="0" i="0" u="none" strike="noStrike" cap="none" normalizeH="0" baseline="0" smtClean="0">
                          <a:ln>
                            <a:noFill/>
                          </a:ln>
                          <a:solidFill>
                            <a:srgbClr val="FFFFFF"/>
                          </a:solidFill>
                          <a:effectLst/>
                          <a:latin typeface="Century Gothic" panose="020B0502020202020204" pitchFamily="34" charset="0"/>
                          <a:ea typeface="Microsoft YaHei" panose="020B0503020204020204" pitchFamily="34" charset="-122"/>
                        </a:rPr>
                        <a:t>r :</a:t>
                      </a:r>
                    </a:p>
                  </a:txBody>
                  <a:tcPr marT="65880" anchor="ctr" horzOverflow="overflow">
                    <a:lnL>
                      <a:noFill/>
                    </a:lnL>
                    <a:lnR w="11520" cap="flat" cmpd="sng" algn="ctr">
                      <a:solidFill>
                        <a:srgbClr val="FFFFFF"/>
                      </a:solidFill>
                      <a:prstDash val="solid"/>
                      <a:round/>
                      <a:headEnd type="none" w="med" len="med"/>
                      <a:tailEnd type="none" w="med" len="med"/>
                    </a:lnR>
                    <a:lnT>
                      <a:noFill/>
                    </a:lnT>
                    <a:lnB>
                      <a:noFill/>
                    </a:lnB>
                    <a:lnTlToBr>
                      <a:noFill/>
                    </a:lnTlToBr>
                    <a:lnBlToTr>
                      <a:noFill/>
                    </a:lnBlToTr>
                    <a:noFill/>
                  </a:tcPr>
                </a:tc>
                <a:tc>
                  <a:txBody>
                    <a:bodyPr/>
                    <a:lstStyle>
                      <a:lvl1pPr>
                        <a:lnSpc>
                          <a:spcPct val="92000"/>
                        </a:lnSpc>
                        <a:spcAft>
                          <a:spcPts val="1425"/>
                        </a:spcAft>
                        <a:tabLst>
                          <a:tab pos="0" algn="l"/>
                          <a:tab pos="719138" algn="l"/>
                          <a:tab pos="1443038" algn="l"/>
                          <a:tab pos="2166938" algn="l"/>
                          <a:tab pos="2890838"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400">
                          <a:solidFill>
                            <a:srgbClr val="000000"/>
                          </a:solidFill>
                          <a:latin typeface="Calibri" panose="020F0502020204030204" pitchFamily="34" charset="0"/>
                          <a:ea typeface="Microsoft YaHei" panose="020B0503020204020204" pitchFamily="34" charset="-122"/>
                        </a:defRPr>
                      </a:lvl1pPr>
                      <a:lvl2pPr>
                        <a:lnSpc>
                          <a:spcPct val="92000"/>
                        </a:lnSpc>
                        <a:spcAft>
                          <a:spcPts val="1138"/>
                        </a:spcAft>
                        <a:tabLst>
                          <a:tab pos="0" algn="l"/>
                          <a:tab pos="719138" algn="l"/>
                          <a:tab pos="1443038" algn="l"/>
                          <a:tab pos="2166938" algn="l"/>
                          <a:tab pos="2890838"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2pPr>
                      <a:lvl3pPr>
                        <a:lnSpc>
                          <a:spcPct val="92000"/>
                        </a:lnSpc>
                        <a:spcAft>
                          <a:spcPts val="850"/>
                        </a:spcAft>
                        <a:tabLst>
                          <a:tab pos="0" algn="l"/>
                          <a:tab pos="719138" algn="l"/>
                          <a:tab pos="1443038" algn="l"/>
                          <a:tab pos="2166938" algn="l"/>
                          <a:tab pos="2890838"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1600">
                          <a:solidFill>
                            <a:srgbClr val="000000"/>
                          </a:solidFill>
                          <a:latin typeface="Calibri" panose="020F0502020204030204" pitchFamily="34" charset="0"/>
                          <a:ea typeface="Microsoft YaHei" panose="020B0503020204020204" pitchFamily="34" charset="-122"/>
                        </a:defRPr>
                      </a:lvl3pPr>
                      <a:lvl4pPr>
                        <a:lnSpc>
                          <a:spcPct val="92000"/>
                        </a:lnSpc>
                        <a:spcAft>
                          <a:spcPts val="575"/>
                        </a:spcAft>
                        <a:tabLst>
                          <a:tab pos="0" algn="l"/>
                          <a:tab pos="719138" algn="l"/>
                          <a:tab pos="1443038" algn="l"/>
                          <a:tab pos="2166938" algn="l"/>
                          <a:tab pos="2890838"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1600">
                          <a:solidFill>
                            <a:srgbClr val="000000"/>
                          </a:solidFill>
                          <a:latin typeface="Calibri" panose="020F0502020204030204" pitchFamily="34" charset="0"/>
                          <a:ea typeface="Microsoft YaHei" panose="020B0503020204020204" pitchFamily="34" charset="-122"/>
                        </a:defRPr>
                      </a:lvl4pPr>
                      <a:lvl5pPr>
                        <a:lnSpc>
                          <a:spcPct val="92000"/>
                        </a:lnSpc>
                        <a:spcAft>
                          <a:spcPts val="288"/>
                        </a:spcAft>
                        <a:tabLst>
                          <a:tab pos="0" algn="l"/>
                          <a:tab pos="719138" algn="l"/>
                          <a:tab pos="1443038" algn="l"/>
                          <a:tab pos="2166938" algn="l"/>
                          <a:tab pos="2890838"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fontAlgn="base">
                        <a:lnSpc>
                          <a:spcPct val="92000"/>
                        </a:lnSpc>
                        <a:spcBef>
                          <a:spcPct val="0"/>
                        </a:spcBef>
                        <a:spcAft>
                          <a:spcPts val="288"/>
                        </a:spcAft>
                        <a:buClr>
                          <a:srgbClr val="000000"/>
                        </a:buClr>
                        <a:buSzPct val="100000"/>
                        <a:buFont typeface="Times New Roman" panose="02020603050405020304" pitchFamily="18" charset="0"/>
                        <a:tabLst>
                          <a:tab pos="0" algn="l"/>
                          <a:tab pos="719138" algn="l"/>
                          <a:tab pos="1443038" algn="l"/>
                          <a:tab pos="2166938" algn="l"/>
                          <a:tab pos="2890838"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fontAlgn="base">
                        <a:lnSpc>
                          <a:spcPct val="92000"/>
                        </a:lnSpc>
                        <a:spcBef>
                          <a:spcPct val="0"/>
                        </a:spcBef>
                        <a:spcAft>
                          <a:spcPts val="288"/>
                        </a:spcAft>
                        <a:buClr>
                          <a:srgbClr val="000000"/>
                        </a:buClr>
                        <a:buSzPct val="100000"/>
                        <a:buFont typeface="Times New Roman" panose="02020603050405020304" pitchFamily="18" charset="0"/>
                        <a:tabLst>
                          <a:tab pos="0" algn="l"/>
                          <a:tab pos="719138" algn="l"/>
                          <a:tab pos="1443038" algn="l"/>
                          <a:tab pos="2166938" algn="l"/>
                          <a:tab pos="2890838"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fontAlgn="base">
                        <a:lnSpc>
                          <a:spcPct val="92000"/>
                        </a:lnSpc>
                        <a:spcBef>
                          <a:spcPct val="0"/>
                        </a:spcBef>
                        <a:spcAft>
                          <a:spcPts val="288"/>
                        </a:spcAft>
                        <a:buClr>
                          <a:srgbClr val="000000"/>
                        </a:buClr>
                        <a:buSzPct val="100000"/>
                        <a:buFont typeface="Times New Roman" panose="02020603050405020304" pitchFamily="18" charset="0"/>
                        <a:tabLst>
                          <a:tab pos="0" algn="l"/>
                          <a:tab pos="719138" algn="l"/>
                          <a:tab pos="1443038" algn="l"/>
                          <a:tab pos="2166938" algn="l"/>
                          <a:tab pos="2890838"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fontAlgn="base">
                        <a:lnSpc>
                          <a:spcPct val="92000"/>
                        </a:lnSpc>
                        <a:spcBef>
                          <a:spcPct val="0"/>
                        </a:spcBef>
                        <a:spcAft>
                          <a:spcPts val="288"/>
                        </a:spcAft>
                        <a:buClr>
                          <a:srgbClr val="000000"/>
                        </a:buClr>
                        <a:buSzPct val="100000"/>
                        <a:buFont typeface="Times New Roman" panose="02020603050405020304" pitchFamily="18" charset="0"/>
                        <a:tabLst>
                          <a:tab pos="0" algn="l"/>
                          <a:tab pos="719138" algn="l"/>
                          <a:tab pos="1443038" algn="l"/>
                          <a:tab pos="2166938" algn="l"/>
                          <a:tab pos="2890838"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96000"/>
                        </a:lnSpc>
                        <a:spcBef>
                          <a:spcPct val="0"/>
                        </a:spcBef>
                        <a:spcAft>
                          <a:spcPct val="0"/>
                        </a:spcAft>
                        <a:buClrTx/>
                        <a:buSzPct val="100000"/>
                        <a:buFontTx/>
                        <a:buNone/>
                        <a:tabLst>
                          <a:tab pos="0" algn="l"/>
                          <a:tab pos="719138" algn="l"/>
                          <a:tab pos="1443038" algn="l"/>
                          <a:tab pos="2166938" algn="l"/>
                          <a:tab pos="2890838"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sz="1500" b="0" i="0" u="none" strike="noStrike" cap="none" normalizeH="0" baseline="0" smtClean="0">
                          <a:ln>
                            <a:noFill/>
                          </a:ln>
                          <a:solidFill>
                            <a:srgbClr val="FFFFFF"/>
                          </a:solidFill>
                          <a:effectLst/>
                          <a:latin typeface="Century Gothic" panose="020B0502020202020204" pitchFamily="34" charset="0"/>
                          <a:ea typeface="Microsoft YaHei" panose="020B0503020204020204" pitchFamily="34" charset="-122"/>
                        </a:rPr>
                        <a:t>2	, 0.85 ≤ time &lt; 0.95</a:t>
                      </a:r>
                    </a:p>
                  </a:txBody>
                  <a:tcPr marT="65880" anchor="ctr" horzOverflow="overflow">
                    <a:lnL w="11520" cap="flat" cmpd="sng" algn="ctr">
                      <a:solidFill>
                        <a:srgbClr val="FFFFFF"/>
                      </a:solidFill>
                      <a:prstDash val="solid"/>
                      <a:round/>
                      <a:headEnd type="none" w="med" len="med"/>
                      <a:tailEnd type="none" w="med" len="med"/>
                    </a:lnL>
                    <a:lnR>
                      <a:noFill/>
                    </a:lnR>
                    <a:lnT>
                      <a:noFill/>
                    </a:lnT>
                    <a:lnB>
                      <a:noFill/>
                    </a:lnB>
                    <a:lnTlToBr>
                      <a:noFill/>
                    </a:lnTlToBr>
                    <a:lnBlToTr>
                      <a:noFill/>
                    </a:lnBlToTr>
                    <a:noFill/>
                  </a:tcPr>
                </a:tc>
              </a:tr>
              <a:tr h="500063">
                <a:tc>
                  <a:txBody>
                    <a:bodyPr/>
                    <a:lstStyle>
                      <a:lvl1pPr>
                        <a:lnSpc>
                          <a:spcPct val="92000"/>
                        </a:lnSpc>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1pPr>
                      <a:lvl2pPr>
                        <a:lnSpc>
                          <a:spcPct val="92000"/>
                        </a:lnSpc>
                        <a:spcAft>
                          <a:spcPts val="113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2pPr>
                      <a:lvl3pPr>
                        <a:lnSpc>
                          <a:spcPct val="92000"/>
                        </a:lnSpc>
                        <a:spcAft>
                          <a:spcPts val="85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Calibri" panose="020F0502020204030204" pitchFamily="34" charset="0"/>
                          <a:ea typeface="Microsoft YaHei" panose="020B0503020204020204" pitchFamily="34" charset="-122"/>
                        </a:defRPr>
                      </a:lvl3pPr>
                      <a:lvl4pPr>
                        <a:lnSpc>
                          <a:spcPct val="92000"/>
                        </a:lnSpc>
                        <a:spcAft>
                          <a:spcPts val="57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Calibri" panose="020F0502020204030204" pitchFamily="34" charset="0"/>
                          <a:ea typeface="Microsoft YaHei" panose="020B0503020204020204" pitchFamily="34" charset="-122"/>
                        </a:defRPr>
                      </a:lvl4pPr>
                      <a:lvl5pPr>
                        <a:lnSpc>
                          <a:spcPct val="92000"/>
                        </a:lnSpc>
                        <a:spcAft>
                          <a:spcPts val="288"/>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fontAlgn="base">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fontAlgn="base">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fontAlgn="base">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fontAlgn="base">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0">
                        <a:lnSpc>
                          <a:spcPct val="90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2400" b="0" i="0" u="none" strike="noStrike" cap="none" normalizeH="0" baseline="0" smtClean="0">
                        <a:ln>
                          <a:noFill/>
                        </a:ln>
                        <a:solidFill>
                          <a:srgbClr val="FFFFFF"/>
                        </a:solidFill>
                        <a:effectLst/>
                        <a:latin typeface="Times New Roman" panose="02020603050405020304" pitchFamily="18" charset="0"/>
                        <a:ea typeface="Microsoft YaHei" panose="020B0503020204020204" pitchFamily="34" charset="-122"/>
                      </a:endParaRPr>
                    </a:p>
                  </a:txBody>
                  <a:tcPr marT="136440" anchor="ctr" horzOverflow="overflow">
                    <a:lnL>
                      <a:noFill/>
                    </a:lnL>
                    <a:lnR w="11520" cap="flat" cmpd="sng" algn="ctr">
                      <a:solidFill>
                        <a:srgbClr val="FFFFFF"/>
                      </a:solidFill>
                      <a:prstDash val="solid"/>
                      <a:round/>
                      <a:headEnd type="none" w="med" len="med"/>
                      <a:tailEnd type="none" w="med" len="med"/>
                    </a:lnR>
                    <a:lnT>
                      <a:noFill/>
                    </a:lnT>
                    <a:lnB>
                      <a:noFill/>
                    </a:lnB>
                    <a:lnTlToBr>
                      <a:noFill/>
                    </a:lnTlToBr>
                    <a:lnBlToTr>
                      <a:noFill/>
                    </a:lnBlToTr>
                    <a:noFill/>
                  </a:tcPr>
                </a:tc>
                <a:tc>
                  <a:txBody>
                    <a:bodyPr/>
                    <a:lstStyle>
                      <a:lvl1pPr>
                        <a:lnSpc>
                          <a:spcPct val="92000"/>
                        </a:lnSpc>
                        <a:spcAft>
                          <a:spcPts val="1425"/>
                        </a:spcAft>
                        <a:tabLst>
                          <a:tab pos="0" algn="l"/>
                          <a:tab pos="719138" algn="l"/>
                          <a:tab pos="1443038" algn="l"/>
                          <a:tab pos="2166938" algn="l"/>
                          <a:tab pos="2890838"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400">
                          <a:solidFill>
                            <a:srgbClr val="000000"/>
                          </a:solidFill>
                          <a:latin typeface="Calibri" panose="020F0502020204030204" pitchFamily="34" charset="0"/>
                          <a:ea typeface="Microsoft YaHei" panose="020B0503020204020204" pitchFamily="34" charset="-122"/>
                        </a:defRPr>
                      </a:lvl1pPr>
                      <a:lvl2pPr>
                        <a:lnSpc>
                          <a:spcPct val="92000"/>
                        </a:lnSpc>
                        <a:spcAft>
                          <a:spcPts val="1138"/>
                        </a:spcAft>
                        <a:tabLst>
                          <a:tab pos="0" algn="l"/>
                          <a:tab pos="719138" algn="l"/>
                          <a:tab pos="1443038" algn="l"/>
                          <a:tab pos="2166938" algn="l"/>
                          <a:tab pos="2890838"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2pPr>
                      <a:lvl3pPr>
                        <a:lnSpc>
                          <a:spcPct val="92000"/>
                        </a:lnSpc>
                        <a:spcAft>
                          <a:spcPts val="850"/>
                        </a:spcAft>
                        <a:tabLst>
                          <a:tab pos="0" algn="l"/>
                          <a:tab pos="719138" algn="l"/>
                          <a:tab pos="1443038" algn="l"/>
                          <a:tab pos="2166938" algn="l"/>
                          <a:tab pos="2890838"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1600">
                          <a:solidFill>
                            <a:srgbClr val="000000"/>
                          </a:solidFill>
                          <a:latin typeface="Calibri" panose="020F0502020204030204" pitchFamily="34" charset="0"/>
                          <a:ea typeface="Microsoft YaHei" panose="020B0503020204020204" pitchFamily="34" charset="-122"/>
                        </a:defRPr>
                      </a:lvl3pPr>
                      <a:lvl4pPr>
                        <a:lnSpc>
                          <a:spcPct val="92000"/>
                        </a:lnSpc>
                        <a:spcAft>
                          <a:spcPts val="575"/>
                        </a:spcAft>
                        <a:tabLst>
                          <a:tab pos="0" algn="l"/>
                          <a:tab pos="719138" algn="l"/>
                          <a:tab pos="1443038" algn="l"/>
                          <a:tab pos="2166938" algn="l"/>
                          <a:tab pos="2890838"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1600">
                          <a:solidFill>
                            <a:srgbClr val="000000"/>
                          </a:solidFill>
                          <a:latin typeface="Calibri" panose="020F0502020204030204" pitchFamily="34" charset="0"/>
                          <a:ea typeface="Microsoft YaHei" panose="020B0503020204020204" pitchFamily="34" charset="-122"/>
                        </a:defRPr>
                      </a:lvl4pPr>
                      <a:lvl5pPr>
                        <a:lnSpc>
                          <a:spcPct val="92000"/>
                        </a:lnSpc>
                        <a:spcAft>
                          <a:spcPts val="288"/>
                        </a:spcAft>
                        <a:tabLst>
                          <a:tab pos="0" algn="l"/>
                          <a:tab pos="719138" algn="l"/>
                          <a:tab pos="1443038" algn="l"/>
                          <a:tab pos="2166938" algn="l"/>
                          <a:tab pos="2890838"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5pPr>
                      <a:lvl6pPr marL="2514600" indent="-228600" defTabSz="457200" fontAlgn="base">
                        <a:lnSpc>
                          <a:spcPct val="92000"/>
                        </a:lnSpc>
                        <a:spcBef>
                          <a:spcPct val="0"/>
                        </a:spcBef>
                        <a:spcAft>
                          <a:spcPts val="288"/>
                        </a:spcAft>
                        <a:buClr>
                          <a:srgbClr val="000000"/>
                        </a:buClr>
                        <a:buSzPct val="100000"/>
                        <a:buFont typeface="Times New Roman" panose="02020603050405020304" pitchFamily="18" charset="0"/>
                        <a:tabLst>
                          <a:tab pos="0" algn="l"/>
                          <a:tab pos="719138" algn="l"/>
                          <a:tab pos="1443038" algn="l"/>
                          <a:tab pos="2166938" algn="l"/>
                          <a:tab pos="2890838"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6pPr>
                      <a:lvl7pPr marL="2971800" indent="-228600" defTabSz="457200" fontAlgn="base">
                        <a:lnSpc>
                          <a:spcPct val="92000"/>
                        </a:lnSpc>
                        <a:spcBef>
                          <a:spcPct val="0"/>
                        </a:spcBef>
                        <a:spcAft>
                          <a:spcPts val="288"/>
                        </a:spcAft>
                        <a:buClr>
                          <a:srgbClr val="000000"/>
                        </a:buClr>
                        <a:buSzPct val="100000"/>
                        <a:buFont typeface="Times New Roman" panose="02020603050405020304" pitchFamily="18" charset="0"/>
                        <a:tabLst>
                          <a:tab pos="0" algn="l"/>
                          <a:tab pos="719138" algn="l"/>
                          <a:tab pos="1443038" algn="l"/>
                          <a:tab pos="2166938" algn="l"/>
                          <a:tab pos="2890838"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7pPr>
                      <a:lvl8pPr marL="3429000" indent="-228600" defTabSz="457200" fontAlgn="base">
                        <a:lnSpc>
                          <a:spcPct val="92000"/>
                        </a:lnSpc>
                        <a:spcBef>
                          <a:spcPct val="0"/>
                        </a:spcBef>
                        <a:spcAft>
                          <a:spcPts val="288"/>
                        </a:spcAft>
                        <a:buClr>
                          <a:srgbClr val="000000"/>
                        </a:buClr>
                        <a:buSzPct val="100000"/>
                        <a:buFont typeface="Times New Roman" panose="02020603050405020304" pitchFamily="18" charset="0"/>
                        <a:tabLst>
                          <a:tab pos="0" algn="l"/>
                          <a:tab pos="719138" algn="l"/>
                          <a:tab pos="1443038" algn="l"/>
                          <a:tab pos="2166938" algn="l"/>
                          <a:tab pos="2890838"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8pPr>
                      <a:lvl9pPr marL="3886200" indent="-228600" defTabSz="457200" fontAlgn="base">
                        <a:lnSpc>
                          <a:spcPct val="92000"/>
                        </a:lnSpc>
                        <a:spcBef>
                          <a:spcPct val="0"/>
                        </a:spcBef>
                        <a:spcAft>
                          <a:spcPts val="288"/>
                        </a:spcAft>
                        <a:buClr>
                          <a:srgbClr val="000000"/>
                        </a:buClr>
                        <a:buSzPct val="100000"/>
                        <a:buFont typeface="Times New Roman" panose="02020603050405020304" pitchFamily="18" charset="0"/>
                        <a:tabLst>
                          <a:tab pos="0" algn="l"/>
                          <a:tab pos="719138" algn="l"/>
                          <a:tab pos="1443038" algn="l"/>
                          <a:tab pos="2166938" algn="l"/>
                          <a:tab pos="2890838"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Calibri" panose="020F0502020204030204" pitchFamily="34" charset="0"/>
                          <a:ea typeface="Microsoft YaHei" panose="020B0503020204020204" pitchFamily="34" charset="-122"/>
                        </a:defRPr>
                      </a:lvl9pPr>
                    </a:lstStyle>
                    <a:p>
                      <a:pPr marL="0" marR="0" lvl="0" indent="0" algn="l" defTabSz="457200" rtl="0" eaLnBrk="1" fontAlgn="base" latinLnBrk="0" hangingPunct="1">
                        <a:lnSpc>
                          <a:spcPct val="96000"/>
                        </a:lnSpc>
                        <a:spcBef>
                          <a:spcPct val="0"/>
                        </a:spcBef>
                        <a:spcAft>
                          <a:spcPct val="0"/>
                        </a:spcAft>
                        <a:buClrTx/>
                        <a:buSzPct val="100000"/>
                        <a:buFontTx/>
                        <a:buNone/>
                        <a:tabLst>
                          <a:tab pos="0" algn="l"/>
                          <a:tab pos="719138" algn="l"/>
                          <a:tab pos="1443038" algn="l"/>
                          <a:tab pos="2166938" algn="l"/>
                          <a:tab pos="2890838"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sz="1500" b="0" i="0" u="none" strike="noStrike" cap="none" normalizeH="0" baseline="0" smtClean="0">
                          <a:ln>
                            <a:noFill/>
                          </a:ln>
                          <a:solidFill>
                            <a:srgbClr val="FFFFFF"/>
                          </a:solidFill>
                          <a:effectLst/>
                          <a:latin typeface="Century Gothic" panose="020B0502020202020204" pitchFamily="34" charset="0"/>
                          <a:ea typeface="Microsoft YaHei" panose="020B0503020204020204" pitchFamily="34" charset="-122"/>
                        </a:rPr>
                        <a:t>1.5	, time ≥ 0.95</a:t>
                      </a:r>
                    </a:p>
                  </a:txBody>
                  <a:tcPr marT="65880" anchor="ctr" horzOverflow="overflow">
                    <a:lnL w="11520" cap="flat" cmpd="sng" algn="ctr">
                      <a:solidFill>
                        <a:srgbClr val="FFFFFF"/>
                      </a:solidFill>
                      <a:prstDash val="solid"/>
                      <a:round/>
                      <a:headEnd type="none" w="med" len="med"/>
                      <a:tailEnd type="none" w="med" len="med"/>
                    </a:lnL>
                    <a:lnR>
                      <a:noFill/>
                    </a:lnR>
                    <a:lnT>
                      <a:noFill/>
                    </a:lnT>
                    <a:lnB>
                      <a:noFill/>
                    </a:lnB>
                    <a:lnTlToBr>
                      <a:noFill/>
                    </a:lnTlToBr>
                    <a:lnBlToTr>
                      <a:noFill/>
                    </a:lnBlToTr>
                    <a:noFill/>
                  </a:tcPr>
                </a:tc>
              </a:tr>
            </a:tbl>
          </a:graphicData>
        </a:graphic>
      </p:graphicFrame>
      <p:sp>
        <p:nvSpPr>
          <p:cNvPr id="6159" name="Rectangle 15"/>
          <p:cNvSpPr>
            <a:spLocks noChangeArrowheads="1"/>
          </p:cNvSpPr>
          <p:nvPr/>
        </p:nvSpPr>
        <p:spPr bwMode="auto">
          <a:xfrm>
            <a:off x="862013" y="0"/>
            <a:ext cx="808037"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buFontTx/>
              <a:buNone/>
            </a:pPr>
            <a:r>
              <a:rPr lang="en-US" sz="6000">
                <a:solidFill>
                  <a:srgbClr val="CCCCCC"/>
                </a:solidFill>
                <a:latin typeface="Agency FB" panose="020B0503020202020204" pitchFamily="34" charset="0"/>
              </a:rPr>
              <a:t>02</a:t>
            </a:r>
          </a:p>
        </p:txBody>
      </p:sp>
      <p:pic>
        <p:nvPicPr>
          <p:cNvPr id="616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8" y="87313"/>
            <a:ext cx="598487" cy="669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push dir="u"/>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7169"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8" y="87313"/>
            <a:ext cx="598487" cy="669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0" name="Rectangle 2"/>
          <p:cNvSpPr>
            <a:spLocks noChangeArrowheads="1"/>
          </p:cNvSpPr>
          <p:nvPr/>
        </p:nvSpPr>
        <p:spPr bwMode="auto">
          <a:xfrm>
            <a:off x="10277475" y="225425"/>
            <a:ext cx="1357313"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buFontTx/>
              <a:buNone/>
            </a:pPr>
            <a:r>
              <a:rPr lang="en-US" sz="3200">
                <a:latin typeface="Microsoft YaHei" panose="020B0503020204020204" pitchFamily="34" charset="-122"/>
              </a:rPr>
              <a:t>LOGO</a:t>
            </a:r>
          </a:p>
        </p:txBody>
      </p:sp>
      <p:sp>
        <p:nvSpPr>
          <p:cNvPr id="7171" name="Line 3"/>
          <p:cNvSpPr>
            <a:spLocks noChangeShapeType="1"/>
          </p:cNvSpPr>
          <p:nvPr/>
        </p:nvSpPr>
        <p:spPr bwMode="auto">
          <a:xfrm>
            <a:off x="985838" y="809625"/>
            <a:ext cx="10579100" cy="1588"/>
          </a:xfrm>
          <a:prstGeom prst="line">
            <a:avLst/>
          </a:prstGeom>
          <a:noFill/>
          <a:ln w="6480" cap="flat">
            <a:solidFill>
              <a:srgbClr val="808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172" name="Text Box 4"/>
          <p:cNvSpPr txBox="1">
            <a:spLocks noChangeArrowheads="1"/>
          </p:cNvSpPr>
          <p:nvPr/>
        </p:nvSpPr>
        <p:spPr bwMode="auto">
          <a:xfrm>
            <a:off x="879475" y="80963"/>
            <a:ext cx="3883025" cy="773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2000"/>
              </a:lnSpc>
              <a:buClrTx/>
              <a:buFontTx/>
              <a:buNone/>
            </a:pPr>
            <a:r>
              <a:rPr lang="en-US" sz="4400">
                <a:solidFill>
                  <a:srgbClr val="CCCCCC"/>
                </a:solidFill>
                <a:latin typeface="Calibri" panose="020F0502020204030204" pitchFamily="34" charset="0"/>
              </a:rPr>
              <a:t>Bidding Strategy</a:t>
            </a:r>
          </a:p>
        </p:txBody>
      </p:sp>
      <p:sp>
        <p:nvSpPr>
          <p:cNvPr id="7173" name="Text Box 5"/>
          <p:cNvSpPr txBox="1">
            <a:spLocks noChangeArrowheads="1"/>
          </p:cNvSpPr>
          <p:nvPr/>
        </p:nvSpPr>
        <p:spPr bwMode="auto">
          <a:xfrm>
            <a:off x="992188" y="552450"/>
            <a:ext cx="10477500" cy="4905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15900" indent="-211138">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just" hangingPunct="1">
              <a:lnSpc>
                <a:spcPct val="102000"/>
              </a:lnSpc>
              <a:buClrTx/>
              <a:buFontTx/>
              <a:buNone/>
            </a:pPr>
            <a:endParaRPr lang="en-US" sz="2400" dirty="0">
              <a:solidFill>
                <a:srgbClr val="FFFFFF"/>
              </a:solidFill>
              <a:latin typeface="Calibri" panose="020F0502020204030204" pitchFamily="34" charset="0"/>
            </a:endParaRPr>
          </a:p>
          <a:p>
            <a:pPr marL="211138" indent="-206375" algn="just" hangingPunct="1">
              <a:lnSpc>
                <a:spcPct val="102000"/>
              </a:lnSpc>
              <a:buClr>
                <a:srgbClr val="FFFFFF"/>
              </a:buClr>
              <a:buSzPct val="72000"/>
              <a:buFont typeface="Times New Roman" panose="02020603050405020304" pitchFamily="18" charset="0"/>
              <a:buBlip>
                <a:blip r:embed="rId5"/>
              </a:buBlip>
            </a:pPr>
            <a:r>
              <a:rPr lang="en-US" sz="2600" dirty="0" err="1">
                <a:solidFill>
                  <a:srgbClr val="FFFFFF"/>
                </a:solidFill>
                <a:latin typeface="Calibri" panose="020F0502020204030204" pitchFamily="34" charset="0"/>
              </a:rPr>
              <a:t>Ψάχνουμε</a:t>
            </a:r>
            <a:r>
              <a:rPr lang="en-US" sz="2600" dirty="0">
                <a:solidFill>
                  <a:srgbClr val="FFFFFF"/>
                </a:solidFill>
                <a:latin typeface="Calibri" panose="020F0502020204030204" pitchFamily="34" charset="0"/>
              </a:rPr>
              <a:t> </a:t>
            </a:r>
            <a:r>
              <a:rPr lang="el-GR" sz="2600" dirty="0" smtClean="0">
                <a:solidFill>
                  <a:srgbClr val="FFFFFF"/>
                </a:solidFill>
                <a:latin typeface="Calibri" panose="020F0502020204030204" pitchFamily="34" charset="0"/>
              </a:rPr>
              <a:t>τυχαία </a:t>
            </a:r>
            <a:r>
              <a:rPr lang="en-US" sz="2600" dirty="0" smtClean="0">
                <a:solidFill>
                  <a:srgbClr val="FFFFFF"/>
                </a:solidFill>
                <a:latin typeface="Calibri" panose="020F0502020204030204" pitchFamily="34" charset="0"/>
              </a:rPr>
              <a:t>bids </a:t>
            </a:r>
            <a:r>
              <a:rPr lang="en-US" sz="2600" dirty="0" err="1">
                <a:solidFill>
                  <a:srgbClr val="FFFFFF"/>
                </a:solidFill>
                <a:latin typeface="Calibri" panose="020F0502020204030204" pitchFamily="34" charset="0"/>
              </a:rPr>
              <a:t>με</a:t>
            </a:r>
            <a:r>
              <a:rPr lang="en-US" sz="2600" dirty="0">
                <a:solidFill>
                  <a:srgbClr val="FFFFFF"/>
                </a:solidFill>
                <a:latin typeface="Calibri" panose="020F0502020204030204" pitchFamily="34" charset="0"/>
              </a:rPr>
              <a:t> utility </a:t>
            </a:r>
            <a:r>
              <a:rPr lang="en-US" sz="2600" dirty="0" err="1">
                <a:solidFill>
                  <a:srgbClr val="FFFFFF"/>
                </a:solidFill>
                <a:latin typeface="Calibri" panose="020F0502020204030204" pitchFamily="34" charset="0"/>
              </a:rPr>
              <a:t>μετ</a:t>
            </a:r>
            <a:r>
              <a:rPr lang="en-US" sz="2600" dirty="0">
                <a:solidFill>
                  <a:srgbClr val="FFFFFF"/>
                </a:solidFill>
                <a:latin typeface="Calibri" panose="020F0502020204030204" pitchFamily="34" charset="0"/>
              </a:rPr>
              <a:t>αξύ threshold και 1.1 × </a:t>
            </a:r>
            <a:r>
              <a:rPr lang="en-US" sz="2600" dirty="0" smtClean="0">
                <a:solidFill>
                  <a:srgbClr val="FFFFFF"/>
                </a:solidFill>
                <a:latin typeface="Calibri" panose="020F0502020204030204" pitchFamily="34" charset="0"/>
              </a:rPr>
              <a:t>threshold</a:t>
            </a:r>
            <a:r>
              <a:rPr lang="el-GR" sz="2600" dirty="0" smtClean="0">
                <a:solidFill>
                  <a:srgbClr val="FFFFFF"/>
                </a:solidFill>
                <a:latin typeface="Calibri" panose="020F0502020204030204" pitchFamily="34" charset="0"/>
              </a:rPr>
              <a:t>.</a:t>
            </a:r>
          </a:p>
          <a:p>
            <a:pPr marL="4763" indent="0" algn="just" hangingPunct="1">
              <a:lnSpc>
                <a:spcPct val="102000"/>
              </a:lnSpc>
              <a:buClr>
                <a:srgbClr val="FFFFFF"/>
              </a:buClr>
              <a:buSzPct val="72000"/>
            </a:pPr>
            <a:endParaRPr lang="en-US" sz="2600" dirty="0">
              <a:solidFill>
                <a:srgbClr val="FFFFFF"/>
              </a:solidFill>
              <a:latin typeface="Calibri" panose="020F0502020204030204" pitchFamily="34" charset="0"/>
            </a:endParaRPr>
          </a:p>
          <a:p>
            <a:pPr marL="211138" indent="-206375" algn="just" hangingPunct="1">
              <a:lnSpc>
                <a:spcPct val="102000"/>
              </a:lnSpc>
              <a:buClr>
                <a:srgbClr val="FFFFFF"/>
              </a:buClr>
              <a:buSzPct val="72000"/>
              <a:buFont typeface="Times New Roman" panose="02020603050405020304" pitchFamily="18" charset="0"/>
              <a:buBlip>
                <a:blip r:embed="rId5"/>
              </a:buBlip>
            </a:pPr>
            <a:r>
              <a:rPr lang="en-US" sz="2600" dirty="0">
                <a:solidFill>
                  <a:srgbClr val="FFFFFF"/>
                </a:solidFill>
                <a:latin typeface="Calibri" panose="020F0502020204030204" pitchFamily="34" charset="0"/>
              </a:rPr>
              <a:t>Από τα bids π</a:t>
            </a:r>
            <a:r>
              <a:rPr lang="en-US" sz="2600" dirty="0" err="1">
                <a:solidFill>
                  <a:srgbClr val="FFFFFF"/>
                </a:solidFill>
                <a:latin typeface="Calibri" panose="020F0502020204030204" pitchFamily="34" charset="0"/>
              </a:rPr>
              <a:t>ου</a:t>
            </a:r>
            <a:r>
              <a:rPr lang="en-US" sz="2600" dirty="0">
                <a:solidFill>
                  <a:srgbClr val="FFFFFF"/>
                </a:solidFill>
                <a:latin typeface="Calibri" panose="020F0502020204030204" pitchFamily="34" charset="0"/>
              </a:rPr>
              <a:t> β</a:t>
            </a:r>
            <a:r>
              <a:rPr lang="en-US" sz="2600" dirty="0" err="1">
                <a:solidFill>
                  <a:srgbClr val="FFFFFF"/>
                </a:solidFill>
                <a:latin typeface="Calibri" panose="020F0502020204030204" pitchFamily="34" charset="0"/>
              </a:rPr>
              <a:t>ρήκ</a:t>
            </a:r>
            <a:r>
              <a:rPr lang="en-US" sz="2600" dirty="0">
                <a:solidFill>
                  <a:srgbClr val="FFFFFF"/>
                </a:solidFill>
                <a:latin typeface="Calibri" panose="020F0502020204030204" pitchFamily="34" charset="0"/>
              </a:rPr>
              <a:t>αμε, διαλέγουμε αυτό με το μεγαλύτερο εκτιμώμενο utility του αντιπάλου, το οποίο υπολογίζουμε χρησιμοποιώντας ένα frequency model του αντιπάλου.</a:t>
            </a:r>
          </a:p>
          <a:p>
            <a:pPr marL="211138" indent="-206375" algn="just" hangingPunct="1">
              <a:lnSpc>
                <a:spcPct val="102000"/>
              </a:lnSpc>
              <a:buClr>
                <a:srgbClr val="FFFFFF"/>
              </a:buClr>
              <a:buSzPct val="72000"/>
            </a:pPr>
            <a:endParaRPr lang="en-US" sz="2600" dirty="0">
              <a:solidFill>
                <a:srgbClr val="FFFFFF"/>
              </a:solidFill>
              <a:latin typeface="Calibri" panose="020F0502020204030204" pitchFamily="34" charset="0"/>
            </a:endParaRPr>
          </a:p>
          <a:p>
            <a:pPr marL="211138" indent="-206375" algn="just" hangingPunct="1">
              <a:lnSpc>
                <a:spcPct val="102000"/>
              </a:lnSpc>
              <a:buClr>
                <a:srgbClr val="FFFFFF"/>
              </a:buClr>
              <a:buSzPct val="72000"/>
              <a:buFont typeface="Times New Roman" panose="02020603050405020304" pitchFamily="18" charset="0"/>
              <a:buBlip>
                <a:blip r:embed="rId5"/>
              </a:buBlip>
            </a:pPr>
            <a:r>
              <a:rPr lang="en-US" sz="2600" dirty="0" err="1">
                <a:solidFill>
                  <a:srgbClr val="FFFFFF"/>
                </a:solidFill>
                <a:latin typeface="Calibri" panose="020F0502020204030204" pitchFamily="34" charset="0"/>
              </a:rPr>
              <a:t>Το</a:t>
            </a:r>
            <a:r>
              <a:rPr lang="en-US" sz="2600" dirty="0">
                <a:solidFill>
                  <a:srgbClr val="FFFFFF"/>
                </a:solidFill>
                <a:latin typeface="Calibri" panose="020F0502020204030204" pitchFamily="34" charset="0"/>
              </a:rPr>
              <a:t> </a:t>
            </a:r>
            <a:r>
              <a:rPr lang="en-US" sz="2600" dirty="0" err="1">
                <a:solidFill>
                  <a:srgbClr val="FFFFFF"/>
                </a:solidFill>
                <a:latin typeface="Calibri" panose="020F0502020204030204" pitchFamily="34" charset="0"/>
              </a:rPr>
              <a:t>μοντέλο</a:t>
            </a:r>
            <a:r>
              <a:rPr lang="en-US" sz="2600" dirty="0">
                <a:solidFill>
                  <a:srgbClr val="FFFFFF"/>
                </a:solidFill>
                <a:latin typeface="Calibri" panose="020F0502020204030204" pitchFamily="34" charset="0"/>
              </a:rPr>
              <a:t> </a:t>
            </a:r>
            <a:r>
              <a:rPr lang="en-US" sz="2600" dirty="0" err="1">
                <a:solidFill>
                  <a:srgbClr val="FFFFFF"/>
                </a:solidFill>
                <a:latin typeface="Calibri" panose="020F0502020204030204" pitchFamily="34" charset="0"/>
              </a:rPr>
              <a:t>του</a:t>
            </a:r>
            <a:r>
              <a:rPr lang="en-US" sz="2600" dirty="0">
                <a:solidFill>
                  <a:srgbClr val="FFFFFF"/>
                </a:solidFill>
                <a:latin typeface="Calibri" panose="020F0502020204030204" pitchFamily="34" charset="0"/>
              </a:rPr>
              <a:t> α</a:t>
            </a:r>
            <a:r>
              <a:rPr lang="en-US" sz="2600" dirty="0" err="1">
                <a:solidFill>
                  <a:srgbClr val="FFFFFF"/>
                </a:solidFill>
                <a:latin typeface="Calibri" panose="020F0502020204030204" pitchFamily="34" charset="0"/>
              </a:rPr>
              <a:t>ντι</a:t>
            </a:r>
            <a:r>
              <a:rPr lang="en-US" sz="2600" dirty="0">
                <a:solidFill>
                  <a:srgbClr val="FFFFFF"/>
                </a:solidFill>
                <a:latin typeface="Calibri" panose="020F0502020204030204" pitchFamily="34" charset="0"/>
              </a:rPr>
              <a:t>πάλου αυξάνει τις συχνότητες των issues και values που δεν έχουν μεταβληθεί και διαχειρίζεται τα βάρη τους, ενημερώνοντάς τα μετά από κάθε προσφορά.	</a:t>
            </a:r>
          </a:p>
          <a:p>
            <a:pPr>
              <a:lnSpc>
                <a:spcPct val="102000"/>
              </a:lnSpc>
              <a:buClrTx/>
              <a:buFontTx/>
              <a:buNone/>
            </a:pPr>
            <a:r>
              <a:rPr lang="en-US" sz="2600" dirty="0">
                <a:solidFill>
                  <a:srgbClr val="CCCCCC"/>
                </a:solidFill>
                <a:latin typeface="Calibri" panose="020F0502020204030204" pitchFamily="34" charset="0"/>
              </a:rPr>
              <a:t/>
            </a:r>
            <a:br>
              <a:rPr lang="en-US" sz="2600" dirty="0">
                <a:solidFill>
                  <a:srgbClr val="CCCCCC"/>
                </a:solidFill>
                <a:latin typeface="Calibri" panose="020F0502020204030204" pitchFamily="34" charset="0"/>
              </a:rPr>
            </a:br>
            <a:endParaRPr lang="en-US" sz="2600" dirty="0">
              <a:solidFill>
                <a:srgbClr val="CCCCCC"/>
              </a:solidFill>
              <a:latin typeface="Calibri" panose="020F050202020403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8193"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8" y="87313"/>
            <a:ext cx="598487" cy="669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194" name="Rectangle 2"/>
          <p:cNvSpPr>
            <a:spLocks noChangeArrowheads="1"/>
          </p:cNvSpPr>
          <p:nvPr/>
        </p:nvSpPr>
        <p:spPr bwMode="auto">
          <a:xfrm>
            <a:off x="10277475" y="225425"/>
            <a:ext cx="1357313"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buFontTx/>
              <a:buNone/>
            </a:pPr>
            <a:r>
              <a:rPr lang="en-US" sz="3200">
                <a:latin typeface="Microsoft YaHei" panose="020B0503020204020204" pitchFamily="34" charset="-122"/>
              </a:rPr>
              <a:t>LOGO</a:t>
            </a:r>
          </a:p>
        </p:txBody>
      </p:sp>
      <p:sp>
        <p:nvSpPr>
          <p:cNvPr id="8195" name="Line 3"/>
          <p:cNvSpPr>
            <a:spLocks noChangeShapeType="1"/>
          </p:cNvSpPr>
          <p:nvPr/>
        </p:nvSpPr>
        <p:spPr bwMode="auto">
          <a:xfrm>
            <a:off x="985838" y="809625"/>
            <a:ext cx="10579100" cy="1588"/>
          </a:xfrm>
          <a:prstGeom prst="line">
            <a:avLst/>
          </a:prstGeom>
          <a:noFill/>
          <a:ln w="6480" cap="flat">
            <a:solidFill>
              <a:srgbClr val="808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196" name="AutoShape 4"/>
          <p:cNvSpPr>
            <a:spLocks noChangeArrowheads="1"/>
          </p:cNvSpPr>
          <p:nvPr/>
        </p:nvSpPr>
        <p:spPr bwMode="auto">
          <a:xfrm>
            <a:off x="1589088" y="165100"/>
            <a:ext cx="3168650" cy="674688"/>
          </a:xfrm>
          <a:prstGeom prst="roundRect">
            <a:avLst>
              <a:gd name="adj" fmla="val 16667"/>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680" tIns="60840" rIns="121680" bIns="6084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buFontTx/>
              <a:buNone/>
            </a:pPr>
            <a:r>
              <a:rPr lang="en-US" sz="3200">
                <a:solidFill>
                  <a:srgbClr val="CCCCCC"/>
                </a:solidFill>
                <a:latin typeface="Calibri" panose="020F0502020204030204" pitchFamily="34" charset="0"/>
              </a:rPr>
              <a:t>Opponent Model</a:t>
            </a:r>
          </a:p>
        </p:txBody>
      </p:sp>
      <p:sp>
        <p:nvSpPr>
          <p:cNvPr id="8197" name="Text Box 5"/>
          <p:cNvSpPr txBox="1">
            <a:spLocks noChangeArrowheads="1"/>
          </p:cNvSpPr>
          <p:nvPr/>
        </p:nvSpPr>
        <p:spPr bwMode="auto">
          <a:xfrm>
            <a:off x="976313" y="827088"/>
            <a:ext cx="10569575" cy="4994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11138" indent="-211138">
              <a:tabLst>
                <a:tab pos="211138" algn="l"/>
                <a:tab pos="668338" algn="l"/>
                <a:tab pos="1125538" algn="l"/>
                <a:tab pos="1582738" algn="l"/>
                <a:tab pos="2039938" algn="l"/>
                <a:tab pos="2497138" algn="l"/>
                <a:tab pos="2954338" algn="l"/>
                <a:tab pos="3411538" algn="l"/>
                <a:tab pos="3868738" algn="l"/>
                <a:tab pos="4325938" algn="l"/>
                <a:tab pos="4783138" algn="l"/>
                <a:tab pos="5240338" algn="l"/>
                <a:tab pos="5697538" algn="l"/>
                <a:tab pos="6154738" algn="l"/>
                <a:tab pos="6611938" algn="l"/>
                <a:tab pos="7069138" algn="l"/>
                <a:tab pos="7526338" algn="l"/>
                <a:tab pos="7983538" algn="l"/>
                <a:tab pos="8440738" algn="l"/>
                <a:tab pos="8897938" algn="l"/>
                <a:tab pos="9355138"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211138" algn="l"/>
                <a:tab pos="668338" algn="l"/>
                <a:tab pos="1125538" algn="l"/>
                <a:tab pos="1582738" algn="l"/>
                <a:tab pos="2039938" algn="l"/>
                <a:tab pos="2497138" algn="l"/>
                <a:tab pos="2954338" algn="l"/>
                <a:tab pos="3411538" algn="l"/>
                <a:tab pos="3868738" algn="l"/>
                <a:tab pos="4325938" algn="l"/>
                <a:tab pos="4783138" algn="l"/>
                <a:tab pos="5240338" algn="l"/>
                <a:tab pos="5697538" algn="l"/>
                <a:tab pos="6154738" algn="l"/>
                <a:tab pos="6611938" algn="l"/>
                <a:tab pos="7069138" algn="l"/>
                <a:tab pos="7526338" algn="l"/>
                <a:tab pos="7983538" algn="l"/>
                <a:tab pos="8440738" algn="l"/>
                <a:tab pos="8897938" algn="l"/>
                <a:tab pos="9355138"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211138" algn="l"/>
                <a:tab pos="668338" algn="l"/>
                <a:tab pos="1125538" algn="l"/>
                <a:tab pos="1582738" algn="l"/>
                <a:tab pos="2039938" algn="l"/>
                <a:tab pos="2497138" algn="l"/>
                <a:tab pos="2954338" algn="l"/>
                <a:tab pos="3411538" algn="l"/>
                <a:tab pos="3868738" algn="l"/>
                <a:tab pos="4325938" algn="l"/>
                <a:tab pos="4783138" algn="l"/>
                <a:tab pos="5240338" algn="l"/>
                <a:tab pos="5697538" algn="l"/>
                <a:tab pos="6154738" algn="l"/>
                <a:tab pos="6611938" algn="l"/>
                <a:tab pos="7069138" algn="l"/>
                <a:tab pos="7526338" algn="l"/>
                <a:tab pos="7983538" algn="l"/>
                <a:tab pos="8440738" algn="l"/>
                <a:tab pos="8897938" algn="l"/>
                <a:tab pos="9355138"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211138" algn="l"/>
                <a:tab pos="668338" algn="l"/>
                <a:tab pos="1125538" algn="l"/>
                <a:tab pos="1582738" algn="l"/>
                <a:tab pos="2039938" algn="l"/>
                <a:tab pos="2497138" algn="l"/>
                <a:tab pos="2954338" algn="l"/>
                <a:tab pos="3411538" algn="l"/>
                <a:tab pos="3868738" algn="l"/>
                <a:tab pos="4325938" algn="l"/>
                <a:tab pos="4783138" algn="l"/>
                <a:tab pos="5240338" algn="l"/>
                <a:tab pos="5697538" algn="l"/>
                <a:tab pos="6154738" algn="l"/>
                <a:tab pos="6611938" algn="l"/>
                <a:tab pos="7069138" algn="l"/>
                <a:tab pos="7526338" algn="l"/>
                <a:tab pos="7983538" algn="l"/>
                <a:tab pos="8440738" algn="l"/>
                <a:tab pos="8897938" algn="l"/>
                <a:tab pos="9355138"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211138" algn="l"/>
                <a:tab pos="668338" algn="l"/>
                <a:tab pos="1125538" algn="l"/>
                <a:tab pos="1582738" algn="l"/>
                <a:tab pos="2039938" algn="l"/>
                <a:tab pos="2497138" algn="l"/>
                <a:tab pos="2954338" algn="l"/>
                <a:tab pos="3411538" algn="l"/>
                <a:tab pos="3868738" algn="l"/>
                <a:tab pos="4325938" algn="l"/>
                <a:tab pos="4783138" algn="l"/>
                <a:tab pos="5240338" algn="l"/>
                <a:tab pos="5697538" algn="l"/>
                <a:tab pos="6154738" algn="l"/>
                <a:tab pos="6611938" algn="l"/>
                <a:tab pos="7069138" algn="l"/>
                <a:tab pos="7526338" algn="l"/>
                <a:tab pos="7983538" algn="l"/>
                <a:tab pos="8440738" algn="l"/>
                <a:tab pos="8897938" algn="l"/>
                <a:tab pos="9355138"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1138" algn="l"/>
                <a:tab pos="668338" algn="l"/>
                <a:tab pos="1125538" algn="l"/>
                <a:tab pos="1582738" algn="l"/>
                <a:tab pos="2039938" algn="l"/>
                <a:tab pos="2497138" algn="l"/>
                <a:tab pos="2954338" algn="l"/>
                <a:tab pos="3411538" algn="l"/>
                <a:tab pos="3868738" algn="l"/>
                <a:tab pos="4325938" algn="l"/>
                <a:tab pos="4783138" algn="l"/>
                <a:tab pos="5240338" algn="l"/>
                <a:tab pos="5697538" algn="l"/>
                <a:tab pos="6154738" algn="l"/>
                <a:tab pos="6611938" algn="l"/>
                <a:tab pos="7069138" algn="l"/>
                <a:tab pos="7526338" algn="l"/>
                <a:tab pos="7983538" algn="l"/>
                <a:tab pos="8440738" algn="l"/>
                <a:tab pos="8897938" algn="l"/>
                <a:tab pos="9355138"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1138" algn="l"/>
                <a:tab pos="668338" algn="l"/>
                <a:tab pos="1125538" algn="l"/>
                <a:tab pos="1582738" algn="l"/>
                <a:tab pos="2039938" algn="l"/>
                <a:tab pos="2497138" algn="l"/>
                <a:tab pos="2954338" algn="l"/>
                <a:tab pos="3411538" algn="l"/>
                <a:tab pos="3868738" algn="l"/>
                <a:tab pos="4325938" algn="l"/>
                <a:tab pos="4783138" algn="l"/>
                <a:tab pos="5240338" algn="l"/>
                <a:tab pos="5697538" algn="l"/>
                <a:tab pos="6154738" algn="l"/>
                <a:tab pos="6611938" algn="l"/>
                <a:tab pos="7069138" algn="l"/>
                <a:tab pos="7526338" algn="l"/>
                <a:tab pos="7983538" algn="l"/>
                <a:tab pos="8440738" algn="l"/>
                <a:tab pos="8897938" algn="l"/>
                <a:tab pos="9355138"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1138" algn="l"/>
                <a:tab pos="668338" algn="l"/>
                <a:tab pos="1125538" algn="l"/>
                <a:tab pos="1582738" algn="l"/>
                <a:tab pos="2039938" algn="l"/>
                <a:tab pos="2497138" algn="l"/>
                <a:tab pos="2954338" algn="l"/>
                <a:tab pos="3411538" algn="l"/>
                <a:tab pos="3868738" algn="l"/>
                <a:tab pos="4325938" algn="l"/>
                <a:tab pos="4783138" algn="l"/>
                <a:tab pos="5240338" algn="l"/>
                <a:tab pos="5697538" algn="l"/>
                <a:tab pos="6154738" algn="l"/>
                <a:tab pos="6611938" algn="l"/>
                <a:tab pos="7069138" algn="l"/>
                <a:tab pos="7526338" algn="l"/>
                <a:tab pos="7983538" algn="l"/>
                <a:tab pos="8440738" algn="l"/>
                <a:tab pos="8897938" algn="l"/>
                <a:tab pos="9355138"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1138" algn="l"/>
                <a:tab pos="668338" algn="l"/>
                <a:tab pos="1125538" algn="l"/>
                <a:tab pos="1582738" algn="l"/>
                <a:tab pos="2039938" algn="l"/>
                <a:tab pos="2497138" algn="l"/>
                <a:tab pos="2954338" algn="l"/>
                <a:tab pos="3411538" algn="l"/>
                <a:tab pos="3868738" algn="l"/>
                <a:tab pos="4325938" algn="l"/>
                <a:tab pos="4783138" algn="l"/>
                <a:tab pos="5240338" algn="l"/>
                <a:tab pos="5697538" algn="l"/>
                <a:tab pos="6154738" algn="l"/>
                <a:tab pos="6611938" algn="l"/>
                <a:tab pos="7069138" algn="l"/>
                <a:tab pos="7526338" algn="l"/>
                <a:tab pos="7983538" algn="l"/>
                <a:tab pos="8440738" algn="l"/>
                <a:tab pos="8897938" algn="l"/>
                <a:tab pos="9355138"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nSpc>
                <a:spcPct val="102000"/>
              </a:lnSpc>
              <a:buClr>
                <a:srgbClr val="FFFFFF"/>
              </a:buClr>
              <a:buSzPct val="72000"/>
              <a:buFont typeface="Times New Roman" panose="02020603050405020304" pitchFamily="18" charset="0"/>
              <a:buBlip>
                <a:blip r:embed="rId5"/>
              </a:buBlip>
            </a:pPr>
            <a:r>
              <a:rPr lang="en-US" sz="2600" dirty="0" err="1">
                <a:solidFill>
                  <a:srgbClr val="FFFFFF"/>
                </a:solidFill>
                <a:latin typeface="Calibri" panose="020F0502020204030204" pitchFamily="34" charset="0"/>
              </a:rPr>
              <a:t>Υλο</a:t>
            </a:r>
            <a:r>
              <a:rPr lang="en-US" sz="2600" dirty="0">
                <a:solidFill>
                  <a:srgbClr val="FFFFFF"/>
                </a:solidFill>
                <a:latin typeface="Calibri" panose="020F0502020204030204" pitchFamily="34" charset="0"/>
              </a:rPr>
              <a:t>ποιήθηκε ένα Hardheaded Frequency Model, όπου έχουμε έναν πίνακα με βάρη για το κάθε value κι έναν με βάρη για το κάθε issue.</a:t>
            </a:r>
          </a:p>
          <a:p>
            <a:pPr>
              <a:lnSpc>
                <a:spcPct val="102000"/>
              </a:lnSpc>
              <a:buClr>
                <a:srgbClr val="FFFFFF"/>
              </a:buClr>
              <a:buSzPct val="72000"/>
            </a:pPr>
            <a:endParaRPr lang="en-US" sz="2600" dirty="0">
              <a:solidFill>
                <a:srgbClr val="FFFFFF"/>
              </a:solidFill>
              <a:latin typeface="Calibri" panose="020F0502020204030204" pitchFamily="34" charset="0"/>
            </a:endParaRPr>
          </a:p>
          <a:p>
            <a:pPr>
              <a:lnSpc>
                <a:spcPct val="102000"/>
              </a:lnSpc>
              <a:buClr>
                <a:srgbClr val="FFFFFF"/>
              </a:buClr>
              <a:buSzPct val="72000"/>
              <a:buFont typeface="Times New Roman" panose="02020603050405020304" pitchFamily="18" charset="0"/>
              <a:buBlip>
                <a:blip r:embed="rId5"/>
              </a:buBlip>
            </a:pPr>
            <a:r>
              <a:rPr lang="en-US" sz="2600" dirty="0">
                <a:solidFill>
                  <a:srgbClr val="FFFFFF"/>
                </a:solidFill>
                <a:latin typeface="Calibri" panose="020F0502020204030204" pitchFamily="34" charset="0"/>
              </a:rPr>
              <a:t>Μπ</a:t>
            </a:r>
            <a:r>
              <a:rPr lang="en-US" sz="2600" dirty="0" err="1">
                <a:solidFill>
                  <a:srgbClr val="FFFFFF"/>
                </a:solidFill>
                <a:latin typeface="Calibri" panose="020F0502020204030204" pitchFamily="34" charset="0"/>
              </a:rPr>
              <a:t>ορούμε</a:t>
            </a:r>
            <a:r>
              <a:rPr lang="en-US" sz="2600" dirty="0">
                <a:solidFill>
                  <a:srgbClr val="FFFFFF"/>
                </a:solidFill>
                <a:latin typeface="Calibri" panose="020F0502020204030204" pitchFamily="34" charset="0"/>
              </a:rPr>
              <a:t> να υπ</a:t>
            </a:r>
            <a:r>
              <a:rPr lang="en-US" sz="2600" dirty="0" err="1">
                <a:solidFill>
                  <a:srgbClr val="FFFFFF"/>
                </a:solidFill>
                <a:latin typeface="Calibri" panose="020F0502020204030204" pitchFamily="34" charset="0"/>
              </a:rPr>
              <a:t>ολογίσουμε</a:t>
            </a:r>
            <a:r>
              <a:rPr lang="en-US" sz="2600" dirty="0">
                <a:solidFill>
                  <a:srgbClr val="FFFFFF"/>
                </a:solidFill>
                <a:latin typeface="Calibri" panose="020F0502020204030204" pitchFamily="34" charset="0"/>
              </a:rPr>
              <a:t> </a:t>
            </a:r>
            <a:r>
              <a:rPr lang="en-US" sz="2600" dirty="0" err="1">
                <a:solidFill>
                  <a:srgbClr val="FFFFFF"/>
                </a:solidFill>
                <a:latin typeface="Calibri" panose="020F0502020204030204" pitchFamily="34" charset="0"/>
              </a:rPr>
              <a:t>το</a:t>
            </a:r>
            <a:r>
              <a:rPr lang="en-US" sz="2600" dirty="0">
                <a:solidFill>
                  <a:srgbClr val="FFFFFF"/>
                </a:solidFill>
                <a:latin typeface="Calibri" panose="020F0502020204030204" pitchFamily="34" charset="0"/>
              </a:rPr>
              <a:t> utility </a:t>
            </a:r>
            <a:r>
              <a:rPr lang="en-US" sz="2600" dirty="0" err="1">
                <a:solidFill>
                  <a:srgbClr val="FFFFFF"/>
                </a:solidFill>
                <a:latin typeface="Calibri" panose="020F0502020204030204" pitchFamily="34" charset="0"/>
              </a:rPr>
              <a:t>ενός</a:t>
            </a:r>
            <a:r>
              <a:rPr lang="en-US" sz="2600" dirty="0">
                <a:solidFill>
                  <a:srgbClr val="FFFFFF"/>
                </a:solidFill>
                <a:latin typeface="Calibri" panose="020F0502020204030204" pitchFamily="34" charset="0"/>
              </a:rPr>
              <a:t> bid </a:t>
            </a:r>
            <a:r>
              <a:rPr lang="en-US" sz="2600" dirty="0" err="1">
                <a:solidFill>
                  <a:srgbClr val="FFFFFF"/>
                </a:solidFill>
                <a:latin typeface="Calibri" panose="020F0502020204030204" pitchFamily="34" charset="0"/>
              </a:rPr>
              <a:t>γι</a:t>
            </a:r>
            <a:r>
              <a:rPr lang="en-US" sz="2600" dirty="0">
                <a:solidFill>
                  <a:srgbClr val="FFFFFF"/>
                </a:solidFill>
                <a:latin typeface="Calibri" panose="020F0502020204030204" pitchFamily="34" charset="0"/>
              </a:rPr>
              <a:t>α τον αντίπαλο, παίρνοντας τα βάρη των values που εμφανίζονται στο bid και πολλαπλασιάζοντάς τα με τα βάρη των αντίστοιχων issues </a:t>
            </a:r>
            <a:endParaRPr lang="en-US" sz="2600" dirty="0" smtClean="0">
              <a:solidFill>
                <a:srgbClr val="FFFFFF"/>
              </a:solidFill>
              <a:latin typeface="Calibri" panose="020F0502020204030204" pitchFamily="34" charset="0"/>
            </a:endParaRPr>
          </a:p>
          <a:p>
            <a:pPr marL="0" indent="0">
              <a:lnSpc>
                <a:spcPct val="102000"/>
              </a:lnSpc>
              <a:buClr>
                <a:srgbClr val="FFFFFF"/>
              </a:buClr>
              <a:buSzPct val="72000"/>
            </a:pPr>
            <a:r>
              <a:rPr lang="en-US" sz="2600" dirty="0" smtClean="0">
                <a:solidFill>
                  <a:srgbClr val="FFFFFF"/>
                </a:solidFill>
                <a:latin typeface="Calibri" panose="020F0502020204030204" pitchFamily="34" charset="0"/>
              </a:rPr>
              <a:t>  (</a:t>
            </a:r>
            <a:r>
              <a:rPr lang="en-US" sz="2600" dirty="0" err="1">
                <a:solidFill>
                  <a:srgbClr val="FFFFFF"/>
                </a:solidFill>
                <a:latin typeface="Calibri" panose="020F0502020204030204" pitchFamily="34" charset="0"/>
              </a:rPr>
              <a:t>oppUtility</a:t>
            </a:r>
            <a:r>
              <a:rPr lang="en-US" sz="2600" dirty="0">
                <a:solidFill>
                  <a:srgbClr val="FFFFFF"/>
                </a:solidFill>
                <a:latin typeface="Calibri" panose="020F0502020204030204" pitchFamily="34" charset="0"/>
              </a:rPr>
              <a:t>=∑</a:t>
            </a:r>
            <a:r>
              <a:rPr lang="en-US" sz="2600" baseline="-33000" dirty="0">
                <a:solidFill>
                  <a:srgbClr val="FFFFFF"/>
                </a:solidFill>
                <a:latin typeface="Calibri" panose="020F0502020204030204" pitchFamily="34" charset="0"/>
              </a:rPr>
              <a:t>𝐼,𝑉∊𝑏𝑖</a:t>
            </a:r>
            <a:r>
              <a:rPr lang="en-US" sz="2600" dirty="0">
                <a:solidFill>
                  <a:srgbClr val="FFFFFF"/>
                </a:solidFill>
                <a:latin typeface="Calibri" panose="020F0502020204030204" pitchFamily="34" charset="0"/>
              </a:rPr>
              <a:t>𝑤𝑒𝑖𝑔ℎ𝑡𝐼 × 𝑤𝑒𝑖𝑔ℎ𝑡𝑉).</a:t>
            </a:r>
          </a:p>
          <a:p>
            <a:pPr>
              <a:lnSpc>
                <a:spcPct val="102000"/>
              </a:lnSpc>
              <a:buClr>
                <a:srgbClr val="FFFFFF"/>
              </a:buClr>
              <a:buSzPct val="72000"/>
            </a:pPr>
            <a:endParaRPr lang="en-US" sz="2600" dirty="0">
              <a:solidFill>
                <a:srgbClr val="FFFFFF"/>
              </a:solidFill>
              <a:latin typeface="Calibri" panose="020F0502020204030204" pitchFamily="34" charset="0"/>
            </a:endParaRPr>
          </a:p>
          <a:p>
            <a:pPr>
              <a:lnSpc>
                <a:spcPct val="102000"/>
              </a:lnSpc>
              <a:buClr>
                <a:srgbClr val="FFFFFF"/>
              </a:buClr>
              <a:buSzPct val="72000"/>
              <a:buFont typeface="Times New Roman" panose="02020603050405020304" pitchFamily="18" charset="0"/>
              <a:buBlip>
                <a:blip r:embed="rId5"/>
              </a:buBlip>
            </a:pPr>
            <a:r>
              <a:rPr lang="en-US" sz="2600" dirty="0">
                <a:solidFill>
                  <a:srgbClr val="FFFFFF"/>
                </a:solidFill>
                <a:latin typeface="Calibri" panose="020F0502020204030204" pitchFamily="34" charset="0"/>
              </a:rPr>
              <a:t>Απ</a:t>
            </a:r>
            <a:r>
              <a:rPr lang="en-US" sz="2600" dirty="0" err="1">
                <a:solidFill>
                  <a:srgbClr val="FFFFFF"/>
                </a:solidFill>
                <a:latin typeface="Calibri" panose="020F0502020204030204" pitchFamily="34" charset="0"/>
              </a:rPr>
              <a:t>οθηκεύουμε</a:t>
            </a:r>
            <a:r>
              <a:rPr lang="en-US" sz="2600" dirty="0">
                <a:solidFill>
                  <a:srgbClr val="FFFFFF"/>
                </a:solidFill>
                <a:latin typeface="Calibri" panose="020F0502020204030204" pitchFamily="34" charset="0"/>
              </a:rPr>
              <a:t> “popular” bids τα οπ</a:t>
            </a:r>
            <a:r>
              <a:rPr lang="en-US" sz="2600" dirty="0" err="1">
                <a:solidFill>
                  <a:srgbClr val="FFFFFF"/>
                </a:solidFill>
                <a:latin typeface="Calibri" panose="020F0502020204030204" pitchFamily="34" charset="0"/>
              </a:rPr>
              <a:t>οί</a:t>
            </a:r>
            <a:r>
              <a:rPr lang="en-US" sz="2600" dirty="0">
                <a:solidFill>
                  <a:srgbClr val="FFFFFF"/>
                </a:solidFill>
                <a:latin typeface="Calibri" panose="020F0502020204030204" pitchFamily="34" charset="0"/>
              </a:rPr>
              <a:t>α έχουν γίνει τουλάχιστον μία φορά accept και τα χρησιμοποιούμε.</a:t>
            </a:r>
          </a:p>
          <a:p>
            <a:pPr>
              <a:lnSpc>
                <a:spcPct val="102000"/>
              </a:lnSpc>
              <a:buClr>
                <a:srgbClr val="FFFFFF"/>
              </a:buClr>
              <a:buSzPct val="72000"/>
            </a:pPr>
            <a:endParaRPr lang="en-US" sz="2600" dirty="0">
              <a:solidFill>
                <a:srgbClr val="FFFFFF"/>
              </a:solidFill>
              <a:latin typeface="Calibri" panose="020F0502020204030204" pitchFamily="34" charset="0"/>
            </a:endParaRPr>
          </a:p>
          <a:p>
            <a:pPr>
              <a:lnSpc>
                <a:spcPct val="102000"/>
              </a:lnSpc>
              <a:buClr>
                <a:srgbClr val="FFFFFF"/>
              </a:buClr>
              <a:buSzPct val="72000"/>
              <a:buFont typeface="Times New Roman" panose="02020603050405020304" pitchFamily="18" charset="0"/>
              <a:buBlip>
                <a:blip r:embed="rId5"/>
              </a:buBlip>
            </a:pPr>
            <a:r>
              <a:rPr lang="en-US" sz="2600" dirty="0" err="1">
                <a:solidFill>
                  <a:srgbClr val="FFFFFF"/>
                </a:solidFill>
                <a:latin typeface="Calibri" panose="020F0502020204030204" pitchFamily="34" charset="0"/>
              </a:rPr>
              <a:t>Εάν</a:t>
            </a:r>
            <a:r>
              <a:rPr lang="en-US" sz="2600" dirty="0">
                <a:solidFill>
                  <a:srgbClr val="FFFFFF"/>
                </a:solidFill>
                <a:latin typeface="Calibri" panose="020F0502020204030204" pitchFamily="34" charset="0"/>
              </a:rPr>
              <a:t> </a:t>
            </a:r>
            <a:r>
              <a:rPr lang="en-US" sz="2600" dirty="0" err="1">
                <a:solidFill>
                  <a:srgbClr val="FFFFFF"/>
                </a:solidFill>
                <a:latin typeface="Calibri" panose="020F0502020204030204" pitchFamily="34" charset="0"/>
              </a:rPr>
              <a:t>τελειώνει</a:t>
            </a:r>
            <a:r>
              <a:rPr lang="en-US" sz="2600" dirty="0">
                <a:solidFill>
                  <a:srgbClr val="FFFFFF"/>
                </a:solidFill>
                <a:latin typeface="Calibri" panose="020F0502020204030204" pitchFamily="34" charset="0"/>
              </a:rPr>
              <a:t> ο </a:t>
            </a:r>
            <a:r>
              <a:rPr lang="en-US" sz="2600" dirty="0" err="1">
                <a:solidFill>
                  <a:srgbClr val="FFFFFF"/>
                </a:solidFill>
                <a:latin typeface="Calibri" panose="020F0502020204030204" pitchFamily="34" charset="0"/>
              </a:rPr>
              <a:t>χρόνος</a:t>
            </a:r>
            <a:r>
              <a:rPr lang="en-US" sz="2600" dirty="0">
                <a:solidFill>
                  <a:srgbClr val="FFFFFF"/>
                </a:solidFill>
                <a:latin typeface="Calibri" panose="020F0502020204030204" pitchFamily="34" charset="0"/>
              </a:rPr>
              <a:t>, π</a:t>
            </a:r>
            <a:r>
              <a:rPr lang="en-US" sz="2600" dirty="0" err="1">
                <a:solidFill>
                  <a:srgbClr val="FFFFFF"/>
                </a:solidFill>
                <a:latin typeface="Calibri" panose="020F0502020204030204" pitchFamily="34" charset="0"/>
              </a:rPr>
              <a:t>ροσφέρουμε</a:t>
            </a:r>
            <a:r>
              <a:rPr lang="en-US" sz="2600" dirty="0">
                <a:solidFill>
                  <a:srgbClr val="FFFFFF"/>
                </a:solidFill>
                <a:latin typeface="Calibri" panose="020F0502020204030204" pitchFamily="34" charset="0"/>
              </a:rPr>
              <a:t> </a:t>
            </a:r>
            <a:r>
              <a:rPr lang="en-US" sz="2600" dirty="0" err="1">
                <a:solidFill>
                  <a:srgbClr val="FFFFFF"/>
                </a:solidFill>
                <a:latin typeface="Calibri" panose="020F0502020204030204" pitchFamily="34" charset="0"/>
              </a:rPr>
              <a:t>το</a:t>
            </a:r>
            <a:r>
              <a:rPr lang="en-US" sz="2600" dirty="0">
                <a:solidFill>
                  <a:srgbClr val="FFFFFF"/>
                </a:solidFill>
                <a:latin typeface="Calibri" panose="020F0502020204030204" pitchFamily="34" charset="0"/>
              </a:rPr>
              <a:t> bid π</a:t>
            </a:r>
            <a:r>
              <a:rPr lang="en-US" sz="2600" dirty="0" err="1">
                <a:solidFill>
                  <a:srgbClr val="FFFFFF"/>
                </a:solidFill>
                <a:latin typeface="Calibri" panose="020F0502020204030204" pitchFamily="34" charset="0"/>
              </a:rPr>
              <a:t>ου</a:t>
            </a:r>
            <a:r>
              <a:rPr lang="en-US" sz="2600" dirty="0">
                <a:solidFill>
                  <a:srgbClr val="FFFFFF"/>
                </a:solidFill>
                <a:latin typeface="Calibri" panose="020F0502020204030204" pitchFamily="34" charset="0"/>
              </a:rPr>
              <a:t> </a:t>
            </a:r>
            <a:r>
              <a:rPr lang="en-US" sz="2600" dirty="0" err="1">
                <a:solidFill>
                  <a:srgbClr val="FFFFFF"/>
                </a:solidFill>
                <a:latin typeface="Calibri" panose="020F0502020204030204" pitchFamily="34" charset="0"/>
              </a:rPr>
              <a:t>έχει</a:t>
            </a:r>
            <a:r>
              <a:rPr lang="en-US" sz="2600" dirty="0">
                <a:solidFill>
                  <a:srgbClr val="FFFFFF"/>
                </a:solidFill>
                <a:latin typeface="Calibri" panose="020F0502020204030204" pitchFamily="34" charset="0"/>
              </a:rPr>
              <a:t> </a:t>
            </a:r>
            <a:r>
              <a:rPr lang="en-US" sz="2600" dirty="0" err="1">
                <a:solidFill>
                  <a:srgbClr val="FFFFFF"/>
                </a:solidFill>
                <a:latin typeface="Calibri" panose="020F0502020204030204" pitchFamily="34" charset="0"/>
              </a:rPr>
              <a:t>δεχθεί</a:t>
            </a:r>
            <a:r>
              <a:rPr lang="en-US" sz="2600" dirty="0">
                <a:solidFill>
                  <a:srgbClr val="FFFFFF"/>
                </a:solidFill>
                <a:latin typeface="Calibri" panose="020F0502020204030204" pitchFamily="34" charset="0"/>
              </a:rPr>
              <a:t> τα π</a:t>
            </a:r>
            <a:r>
              <a:rPr lang="en-US" sz="2600" dirty="0" err="1">
                <a:solidFill>
                  <a:srgbClr val="FFFFFF"/>
                </a:solidFill>
                <a:latin typeface="Calibri" panose="020F0502020204030204" pitchFamily="34" charset="0"/>
              </a:rPr>
              <a:t>ερισσότερ</a:t>
            </a:r>
            <a:r>
              <a:rPr lang="en-US" sz="2600" dirty="0">
                <a:solidFill>
                  <a:srgbClr val="FFFFFF"/>
                </a:solidFill>
                <a:latin typeface="Calibri" panose="020F0502020204030204" pitchFamily="34" charset="0"/>
              </a:rPr>
              <a:t>α accepts.</a:t>
            </a:r>
          </a:p>
          <a:p>
            <a:pPr marL="215900">
              <a:lnSpc>
                <a:spcPct val="99000"/>
              </a:lnSpc>
              <a:buClrTx/>
              <a:buSzPct val="72000"/>
              <a:buFontTx/>
              <a:buNone/>
            </a:pPr>
            <a:endParaRPr lang="en-US" sz="2600" dirty="0">
              <a:solidFill>
                <a:srgbClr val="FFFFFF"/>
              </a:solidFill>
              <a:latin typeface="Century Gothic" panose="020B0502020202020204" pitchFamily="34" charset="0"/>
            </a:endParaRPr>
          </a:p>
          <a:p>
            <a:pPr algn="just" hangingPunct="1">
              <a:lnSpc>
                <a:spcPct val="99000"/>
              </a:lnSpc>
              <a:buClrTx/>
              <a:buFontTx/>
              <a:buNone/>
            </a:pPr>
            <a:endParaRPr lang="en-US" sz="2600" dirty="0">
              <a:solidFill>
                <a:srgbClr val="FFFFFF"/>
              </a:solidFill>
              <a:latin typeface="Century Gothic" panose="020B0502020202020204" pitchFamily="34" charset="0"/>
            </a:endParaRPr>
          </a:p>
        </p:txBody>
      </p:sp>
      <p:sp>
        <p:nvSpPr>
          <p:cNvPr id="8198" name="Rectangle 6"/>
          <p:cNvSpPr>
            <a:spLocks noChangeArrowheads="1"/>
          </p:cNvSpPr>
          <p:nvPr/>
        </p:nvSpPr>
        <p:spPr bwMode="auto">
          <a:xfrm>
            <a:off x="850900" y="0"/>
            <a:ext cx="833438"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buFontTx/>
              <a:buNone/>
            </a:pPr>
            <a:r>
              <a:rPr lang="en-US" sz="6000">
                <a:solidFill>
                  <a:srgbClr val="CCCCCC"/>
                </a:solidFill>
                <a:latin typeface="Agency FB" panose="020B0503020202020204" pitchFamily="34" charset="0"/>
              </a:rPr>
              <a:t>03</a:t>
            </a:r>
          </a:p>
        </p:txBody>
      </p:sp>
    </p:spTree>
  </p:cSld>
  <p:clrMapOvr>
    <a:masterClrMapping/>
  </p:clrMapOvr>
  <p:transition spd="slow">
    <p:push dir="u"/>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217" name="Rectangle 1"/>
          <p:cNvSpPr>
            <a:spLocks noChangeArrowheads="1"/>
          </p:cNvSpPr>
          <p:nvPr/>
        </p:nvSpPr>
        <p:spPr bwMode="auto">
          <a:xfrm>
            <a:off x="10277475" y="225425"/>
            <a:ext cx="1357313"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buFontTx/>
              <a:buNone/>
            </a:pPr>
            <a:r>
              <a:rPr lang="en-US" sz="3200">
                <a:latin typeface="Microsoft YaHei" panose="020B0503020204020204" pitchFamily="34" charset="-122"/>
              </a:rPr>
              <a:t>LOGO</a:t>
            </a:r>
          </a:p>
        </p:txBody>
      </p:sp>
      <p:sp>
        <p:nvSpPr>
          <p:cNvPr id="9218" name="Line 2"/>
          <p:cNvSpPr>
            <a:spLocks noChangeShapeType="1"/>
          </p:cNvSpPr>
          <p:nvPr/>
        </p:nvSpPr>
        <p:spPr bwMode="auto">
          <a:xfrm>
            <a:off x="985838" y="809625"/>
            <a:ext cx="10579100" cy="1588"/>
          </a:xfrm>
          <a:prstGeom prst="line">
            <a:avLst/>
          </a:prstGeom>
          <a:noFill/>
          <a:ln w="6480" cap="flat">
            <a:solidFill>
              <a:srgbClr val="808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9" name="AutoShape 3"/>
          <p:cNvSpPr>
            <a:spLocks noChangeArrowheads="1"/>
          </p:cNvSpPr>
          <p:nvPr/>
        </p:nvSpPr>
        <p:spPr bwMode="auto">
          <a:xfrm>
            <a:off x="1554163" y="238125"/>
            <a:ext cx="3168650" cy="573088"/>
          </a:xfrm>
          <a:prstGeom prst="roundRect">
            <a:avLst>
              <a:gd name="adj" fmla="val 16667"/>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680" tIns="60840" rIns="121680" bIns="6084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buFontTx/>
              <a:buNone/>
            </a:pPr>
            <a:r>
              <a:rPr lang="en-US" sz="2600">
                <a:solidFill>
                  <a:srgbClr val="CCCCCC"/>
                </a:solidFill>
                <a:latin typeface="Calibri" panose="020F0502020204030204" pitchFamily="34" charset="0"/>
              </a:rPr>
              <a:t>Acceptance Strategy</a:t>
            </a:r>
          </a:p>
        </p:txBody>
      </p:sp>
      <p:sp>
        <p:nvSpPr>
          <p:cNvPr id="9220" name="Text Box 4"/>
          <p:cNvSpPr txBox="1">
            <a:spLocks noChangeArrowheads="1"/>
          </p:cNvSpPr>
          <p:nvPr/>
        </p:nvSpPr>
        <p:spPr bwMode="auto">
          <a:xfrm>
            <a:off x="992188" y="839788"/>
            <a:ext cx="10477500" cy="5668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11138" indent="-211138">
              <a:tabLst>
                <a:tab pos="211138" algn="l"/>
                <a:tab pos="668338" algn="l"/>
                <a:tab pos="1125538" algn="l"/>
                <a:tab pos="1582738" algn="l"/>
                <a:tab pos="2039938" algn="l"/>
                <a:tab pos="2497138" algn="l"/>
                <a:tab pos="2954338" algn="l"/>
                <a:tab pos="3411538" algn="l"/>
                <a:tab pos="3868738" algn="l"/>
                <a:tab pos="4325938" algn="l"/>
                <a:tab pos="4783138" algn="l"/>
                <a:tab pos="5240338" algn="l"/>
                <a:tab pos="5697538" algn="l"/>
                <a:tab pos="6154738" algn="l"/>
                <a:tab pos="6611938" algn="l"/>
                <a:tab pos="7069138" algn="l"/>
                <a:tab pos="7526338" algn="l"/>
                <a:tab pos="7983538" algn="l"/>
                <a:tab pos="8440738" algn="l"/>
                <a:tab pos="8897938" algn="l"/>
                <a:tab pos="9355138"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211138" algn="l"/>
                <a:tab pos="668338" algn="l"/>
                <a:tab pos="1125538" algn="l"/>
                <a:tab pos="1582738" algn="l"/>
                <a:tab pos="2039938" algn="l"/>
                <a:tab pos="2497138" algn="l"/>
                <a:tab pos="2954338" algn="l"/>
                <a:tab pos="3411538" algn="l"/>
                <a:tab pos="3868738" algn="l"/>
                <a:tab pos="4325938" algn="l"/>
                <a:tab pos="4783138" algn="l"/>
                <a:tab pos="5240338" algn="l"/>
                <a:tab pos="5697538" algn="l"/>
                <a:tab pos="6154738" algn="l"/>
                <a:tab pos="6611938" algn="l"/>
                <a:tab pos="7069138" algn="l"/>
                <a:tab pos="7526338" algn="l"/>
                <a:tab pos="7983538" algn="l"/>
                <a:tab pos="8440738" algn="l"/>
                <a:tab pos="8897938" algn="l"/>
                <a:tab pos="9355138"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211138" algn="l"/>
                <a:tab pos="668338" algn="l"/>
                <a:tab pos="1125538" algn="l"/>
                <a:tab pos="1582738" algn="l"/>
                <a:tab pos="2039938" algn="l"/>
                <a:tab pos="2497138" algn="l"/>
                <a:tab pos="2954338" algn="l"/>
                <a:tab pos="3411538" algn="l"/>
                <a:tab pos="3868738" algn="l"/>
                <a:tab pos="4325938" algn="l"/>
                <a:tab pos="4783138" algn="l"/>
                <a:tab pos="5240338" algn="l"/>
                <a:tab pos="5697538" algn="l"/>
                <a:tab pos="6154738" algn="l"/>
                <a:tab pos="6611938" algn="l"/>
                <a:tab pos="7069138" algn="l"/>
                <a:tab pos="7526338" algn="l"/>
                <a:tab pos="7983538" algn="l"/>
                <a:tab pos="8440738" algn="l"/>
                <a:tab pos="8897938" algn="l"/>
                <a:tab pos="9355138"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211138" algn="l"/>
                <a:tab pos="668338" algn="l"/>
                <a:tab pos="1125538" algn="l"/>
                <a:tab pos="1582738" algn="l"/>
                <a:tab pos="2039938" algn="l"/>
                <a:tab pos="2497138" algn="l"/>
                <a:tab pos="2954338" algn="l"/>
                <a:tab pos="3411538" algn="l"/>
                <a:tab pos="3868738" algn="l"/>
                <a:tab pos="4325938" algn="l"/>
                <a:tab pos="4783138" algn="l"/>
                <a:tab pos="5240338" algn="l"/>
                <a:tab pos="5697538" algn="l"/>
                <a:tab pos="6154738" algn="l"/>
                <a:tab pos="6611938" algn="l"/>
                <a:tab pos="7069138" algn="l"/>
                <a:tab pos="7526338" algn="l"/>
                <a:tab pos="7983538" algn="l"/>
                <a:tab pos="8440738" algn="l"/>
                <a:tab pos="8897938" algn="l"/>
                <a:tab pos="9355138"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211138" algn="l"/>
                <a:tab pos="668338" algn="l"/>
                <a:tab pos="1125538" algn="l"/>
                <a:tab pos="1582738" algn="l"/>
                <a:tab pos="2039938" algn="l"/>
                <a:tab pos="2497138" algn="l"/>
                <a:tab pos="2954338" algn="l"/>
                <a:tab pos="3411538" algn="l"/>
                <a:tab pos="3868738" algn="l"/>
                <a:tab pos="4325938" algn="l"/>
                <a:tab pos="4783138" algn="l"/>
                <a:tab pos="5240338" algn="l"/>
                <a:tab pos="5697538" algn="l"/>
                <a:tab pos="6154738" algn="l"/>
                <a:tab pos="6611938" algn="l"/>
                <a:tab pos="7069138" algn="l"/>
                <a:tab pos="7526338" algn="l"/>
                <a:tab pos="7983538" algn="l"/>
                <a:tab pos="8440738" algn="l"/>
                <a:tab pos="8897938" algn="l"/>
                <a:tab pos="9355138"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1138" algn="l"/>
                <a:tab pos="668338" algn="l"/>
                <a:tab pos="1125538" algn="l"/>
                <a:tab pos="1582738" algn="l"/>
                <a:tab pos="2039938" algn="l"/>
                <a:tab pos="2497138" algn="l"/>
                <a:tab pos="2954338" algn="l"/>
                <a:tab pos="3411538" algn="l"/>
                <a:tab pos="3868738" algn="l"/>
                <a:tab pos="4325938" algn="l"/>
                <a:tab pos="4783138" algn="l"/>
                <a:tab pos="5240338" algn="l"/>
                <a:tab pos="5697538" algn="l"/>
                <a:tab pos="6154738" algn="l"/>
                <a:tab pos="6611938" algn="l"/>
                <a:tab pos="7069138" algn="l"/>
                <a:tab pos="7526338" algn="l"/>
                <a:tab pos="7983538" algn="l"/>
                <a:tab pos="8440738" algn="l"/>
                <a:tab pos="8897938" algn="l"/>
                <a:tab pos="9355138"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1138" algn="l"/>
                <a:tab pos="668338" algn="l"/>
                <a:tab pos="1125538" algn="l"/>
                <a:tab pos="1582738" algn="l"/>
                <a:tab pos="2039938" algn="l"/>
                <a:tab pos="2497138" algn="l"/>
                <a:tab pos="2954338" algn="l"/>
                <a:tab pos="3411538" algn="l"/>
                <a:tab pos="3868738" algn="l"/>
                <a:tab pos="4325938" algn="l"/>
                <a:tab pos="4783138" algn="l"/>
                <a:tab pos="5240338" algn="l"/>
                <a:tab pos="5697538" algn="l"/>
                <a:tab pos="6154738" algn="l"/>
                <a:tab pos="6611938" algn="l"/>
                <a:tab pos="7069138" algn="l"/>
                <a:tab pos="7526338" algn="l"/>
                <a:tab pos="7983538" algn="l"/>
                <a:tab pos="8440738" algn="l"/>
                <a:tab pos="8897938" algn="l"/>
                <a:tab pos="9355138"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1138" algn="l"/>
                <a:tab pos="668338" algn="l"/>
                <a:tab pos="1125538" algn="l"/>
                <a:tab pos="1582738" algn="l"/>
                <a:tab pos="2039938" algn="l"/>
                <a:tab pos="2497138" algn="l"/>
                <a:tab pos="2954338" algn="l"/>
                <a:tab pos="3411538" algn="l"/>
                <a:tab pos="3868738" algn="l"/>
                <a:tab pos="4325938" algn="l"/>
                <a:tab pos="4783138" algn="l"/>
                <a:tab pos="5240338" algn="l"/>
                <a:tab pos="5697538" algn="l"/>
                <a:tab pos="6154738" algn="l"/>
                <a:tab pos="6611938" algn="l"/>
                <a:tab pos="7069138" algn="l"/>
                <a:tab pos="7526338" algn="l"/>
                <a:tab pos="7983538" algn="l"/>
                <a:tab pos="8440738" algn="l"/>
                <a:tab pos="8897938" algn="l"/>
                <a:tab pos="9355138"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1138" algn="l"/>
                <a:tab pos="668338" algn="l"/>
                <a:tab pos="1125538" algn="l"/>
                <a:tab pos="1582738" algn="l"/>
                <a:tab pos="2039938" algn="l"/>
                <a:tab pos="2497138" algn="l"/>
                <a:tab pos="2954338" algn="l"/>
                <a:tab pos="3411538" algn="l"/>
                <a:tab pos="3868738" algn="l"/>
                <a:tab pos="4325938" algn="l"/>
                <a:tab pos="4783138" algn="l"/>
                <a:tab pos="5240338" algn="l"/>
                <a:tab pos="5697538" algn="l"/>
                <a:tab pos="6154738" algn="l"/>
                <a:tab pos="6611938" algn="l"/>
                <a:tab pos="7069138" algn="l"/>
                <a:tab pos="7526338" algn="l"/>
                <a:tab pos="7983538" algn="l"/>
                <a:tab pos="8440738" algn="l"/>
                <a:tab pos="8897938" algn="l"/>
                <a:tab pos="9355138"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nSpc>
                <a:spcPct val="102000"/>
              </a:lnSpc>
              <a:buClr>
                <a:srgbClr val="FFFFFF"/>
              </a:buClr>
              <a:buSzPct val="78000"/>
              <a:buFont typeface="Times New Roman" panose="02020603050405020304" pitchFamily="18" charset="0"/>
              <a:buBlip>
                <a:blip r:embed="rId4"/>
              </a:buBlip>
            </a:pPr>
            <a:r>
              <a:rPr lang="en-US" sz="2400" dirty="0">
                <a:solidFill>
                  <a:srgbClr val="FFFFFF"/>
                </a:solidFill>
                <a:latin typeface="Calibri" panose="020F0502020204030204" pitchFamily="34" charset="0"/>
              </a:rPr>
              <a:t>Κα</a:t>
            </a:r>
            <a:r>
              <a:rPr lang="en-US" sz="2400" dirty="0" err="1">
                <a:solidFill>
                  <a:srgbClr val="FFFFFF"/>
                </a:solidFill>
                <a:latin typeface="Calibri" panose="020F0502020204030204" pitchFamily="34" charset="0"/>
              </a:rPr>
              <a:t>τά</a:t>
            </a:r>
            <a:r>
              <a:rPr lang="en-US" sz="2400" dirty="0">
                <a:solidFill>
                  <a:srgbClr val="FFFFFF"/>
                </a:solidFill>
                <a:latin typeface="Calibri" panose="020F0502020204030204" pitchFamily="34" charset="0"/>
              </a:rPr>
              <a:t> </a:t>
            </a:r>
            <a:r>
              <a:rPr lang="en-US" sz="2400" dirty="0" err="1">
                <a:solidFill>
                  <a:srgbClr val="FFFFFF"/>
                </a:solidFill>
                <a:latin typeface="Calibri" panose="020F0502020204030204" pitchFamily="34" charset="0"/>
              </a:rPr>
              <a:t>το</a:t>
            </a:r>
            <a:r>
              <a:rPr lang="en-US" sz="2400" dirty="0">
                <a:solidFill>
                  <a:srgbClr val="FFFFFF"/>
                </a:solidFill>
                <a:latin typeface="Calibri" panose="020F0502020204030204" pitchFamily="34" charset="0"/>
              </a:rPr>
              <a:t> α</a:t>
            </a:r>
            <a:r>
              <a:rPr lang="en-US" sz="2400" dirty="0" err="1">
                <a:solidFill>
                  <a:srgbClr val="FFFFFF"/>
                </a:solidFill>
                <a:latin typeface="Calibri" panose="020F0502020204030204" pitchFamily="34" charset="0"/>
              </a:rPr>
              <a:t>ρχικό</a:t>
            </a:r>
            <a:r>
              <a:rPr lang="en-US" sz="2400" dirty="0">
                <a:solidFill>
                  <a:srgbClr val="FFFFFF"/>
                </a:solidFill>
                <a:latin typeface="Calibri" panose="020F0502020204030204" pitchFamily="34" charset="0"/>
              </a:rPr>
              <a:t> 20% </a:t>
            </a:r>
            <a:r>
              <a:rPr lang="en-US" sz="2400" dirty="0" err="1">
                <a:solidFill>
                  <a:srgbClr val="FFFFFF"/>
                </a:solidFill>
                <a:latin typeface="Calibri" panose="020F0502020204030204" pitchFamily="34" charset="0"/>
              </a:rPr>
              <a:t>του</a:t>
            </a:r>
            <a:r>
              <a:rPr lang="en-US" sz="2400" dirty="0">
                <a:solidFill>
                  <a:srgbClr val="FFFFFF"/>
                </a:solidFill>
                <a:latin typeface="Calibri" panose="020F0502020204030204" pitchFamily="34" charset="0"/>
              </a:rPr>
              <a:t> </a:t>
            </a:r>
            <a:r>
              <a:rPr lang="en-US" sz="2400" dirty="0" err="1">
                <a:solidFill>
                  <a:srgbClr val="FFFFFF"/>
                </a:solidFill>
                <a:latin typeface="Calibri" panose="020F0502020204030204" pitchFamily="34" charset="0"/>
              </a:rPr>
              <a:t>χρόνου</a:t>
            </a:r>
            <a:r>
              <a:rPr lang="en-US" sz="2400" dirty="0">
                <a:solidFill>
                  <a:srgbClr val="FFFFFF"/>
                </a:solidFill>
                <a:latin typeface="Calibri" panose="020F0502020204030204" pitchFamily="34" charset="0"/>
              </a:rPr>
              <a:t>, ο π</a:t>
            </a:r>
            <a:r>
              <a:rPr lang="en-US" sz="2400" dirty="0" err="1">
                <a:solidFill>
                  <a:srgbClr val="FFFFFF"/>
                </a:solidFill>
                <a:latin typeface="Calibri" panose="020F0502020204030204" pitchFamily="34" charset="0"/>
              </a:rPr>
              <a:t>ράκτορ</a:t>
            </a:r>
            <a:r>
              <a:rPr lang="en-US" sz="2400" dirty="0">
                <a:solidFill>
                  <a:srgbClr val="FFFFFF"/>
                </a:solidFill>
                <a:latin typeface="Calibri" panose="020F0502020204030204" pitchFamily="34" charset="0"/>
              </a:rPr>
              <a:t>ας μας θα προσφέρει το max utility bid και θα εμφανίζεται αδιάλλακτος, ενώ παράλληλα θα συλλέγει πληροφορίες για τους αντιπάλους και θα δημιουργεί το opponent model, στρατηγική εμπνευσμένη από πράκτορες όπως TheNegotiator,BRAMAgent </a:t>
            </a:r>
            <a:endParaRPr lang="en-US" sz="2400" dirty="0" smtClean="0">
              <a:solidFill>
                <a:srgbClr val="FFFFFF"/>
              </a:solidFill>
              <a:latin typeface="Calibri" panose="020F0502020204030204" pitchFamily="34" charset="0"/>
            </a:endParaRPr>
          </a:p>
          <a:p>
            <a:pPr marL="0" indent="0">
              <a:lnSpc>
                <a:spcPct val="102000"/>
              </a:lnSpc>
              <a:buClr>
                <a:srgbClr val="FFFFFF"/>
              </a:buClr>
              <a:buSzPct val="78000"/>
            </a:pPr>
            <a:endParaRPr lang="en-US" sz="2400" dirty="0">
              <a:solidFill>
                <a:srgbClr val="FFFFFF"/>
              </a:solidFill>
              <a:latin typeface="Calibri" panose="020F0502020204030204" pitchFamily="34" charset="0"/>
            </a:endParaRPr>
          </a:p>
          <a:p>
            <a:pPr>
              <a:lnSpc>
                <a:spcPct val="102000"/>
              </a:lnSpc>
              <a:buClr>
                <a:srgbClr val="FFFFFF"/>
              </a:buClr>
              <a:buSzPct val="78000"/>
              <a:buFont typeface="Times New Roman" panose="02020603050405020304" pitchFamily="18" charset="0"/>
              <a:buBlip>
                <a:blip r:embed="rId4"/>
              </a:buBlip>
            </a:pPr>
            <a:r>
              <a:rPr lang="en-US" sz="2400" dirty="0" err="1">
                <a:solidFill>
                  <a:srgbClr val="FFFFFF"/>
                </a:solidFill>
                <a:latin typeface="Calibri" panose="020F0502020204030204" pitchFamily="34" charset="0"/>
              </a:rPr>
              <a:t>Στην</a:t>
            </a:r>
            <a:r>
              <a:rPr lang="en-US" sz="2400" dirty="0">
                <a:solidFill>
                  <a:srgbClr val="FFFFFF"/>
                </a:solidFill>
                <a:latin typeface="Calibri" panose="020F0502020204030204" pitchFamily="34" charset="0"/>
              </a:rPr>
              <a:t> </a:t>
            </a:r>
            <a:r>
              <a:rPr lang="en-US" sz="2400" dirty="0" err="1">
                <a:solidFill>
                  <a:srgbClr val="FFFFFF"/>
                </a:solidFill>
                <a:latin typeface="Calibri" panose="020F0502020204030204" pitchFamily="34" charset="0"/>
              </a:rPr>
              <a:t>συνέχει</a:t>
            </a:r>
            <a:r>
              <a:rPr lang="en-US" sz="2400" dirty="0">
                <a:solidFill>
                  <a:srgbClr val="FFFFFF"/>
                </a:solidFill>
                <a:latin typeface="Calibri" panose="020F0502020204030204" pitchFamily="34" charset="0"/>
              </a:rPr>
              <a:t>α πράττει ως εξής :</a:t>
            </a:r>
          </a:p>
          <a:p>
            <a:pPr marL="215900">
              <a:lnSpc>
                <a:spcPct val="102000"/>
              </a:lnSpc>
              <a:buClrTx/>
              <a:buSzPct val="48000"/>
              <a:buFontTx/>
              <a:buNone/>
            </a:pPr>
            <a:endParaRPr lang="en-US" sz="2400" dirty="0">
              <a:solidFill>
                <a:srgbClr val="FFFFFF"/>
              </a:solidFill>
              <a:latin typeface="Calibri" panose="020F0502020204030204" pitchFamily="34" charset="0"/>
            </a:endParaRPr>
          </a:p>
          <a:p>
            <a:pPr marL="215900">
              <a:lnSpc>
                <a:spcPct val="102000"/>
              </a:lnSpc>
              <a:buClrTx/>
              <a:buSzPct val="48000"/>
              <a:buFontTx/>
              <a:buNone/>
            </a:pPr>
            <a:endParaRPr lang="en-US" sz="2400" dirty="0">
              <a:solidFill>
                <a:srgbClr val="FFFFFF"/>
              </a:solidFill>
              <a:latin typeface="Calibri" panose="020F0502020204030204" pitchFamily="34" charset="0"/>
            </a:endParaRPr>
          </a:p>
          <a:p>
            <a:pPr marL="215900">
              <a:lnSpc>
                <a:spcPct val="102000"/>
              </a:lnSpc>
              <a:buClrTx/>
              <a:buSzPct val="48000"/>
              <a:buFontTx/>
              <a:buNone/>
            </a:pPr>
            <a:endParaRPr lang="en-US" sz="2400" dirty="0">
              <a:solidFill>
                <a:srgbClr val="FFFFFF"/>
              </a:solidFill>
              <a:latin typeface="Calibri" panose="020F0502020204030204" pitchFamily="34" charset="0"/>
            </a:endParaRPr>
          </a:p>
          <a:p>
            <a:pPr marL="215900">
              <a:lnSpc>
                <a:spcPct val="102000"/>
              </a:lnSpc>
              <a:buClrTx/>
              <a:buSzPct val="48000"/>
              <a:buFontTx/>
              <a:buNone/>
            </a:pPr>
            <a:endParaRPr lang="en-US" sz="2400" dirty="0">
              <a:solidFill>
                <a:srgbClr val="FFFFFF"/>
              </a:solidFill>
              <a:latin typeface="Calibri" panose="020F0502020204030204" pitchFamily="34" charset="0"/>
            </a:endParaRPr>
          </a:p>
          <a:p>
            <a:pPr>
              <a:lnSpc>
                <a:spcPct val="102000"/>
              </a:lnSpc>
              <a:buClr>
                <a:srgbClr val="FFFFFF"/>
              </a:buClr>
              <a:buSzPct val="78000"/>
              <a:buFont typeface="Times New Roman" panose="02020603050405020304" pitchFamily="18" charset="0"/>
              <a:buBlip>
                <a:blip r:embed="rId4"/>
              </a:buBlip>
            </a:pPr>
            <a:endParaRPr lang="en-US" sz="2400" dirty="0" smtClean="0">
              <a:solidFill>
                <a:srgbClr val="FFFFFF"/>
              </a:solidFill>
              <a:latin typeface="Calibri" panose="020F0502020204030204" pitchFamily="34" charset="0"/>
            </a:endParaRPr>
          </a:p>
          <a:p>
            <a:pPr>
              <a:lnSpc>
                <a:spcPct val="102000"/>
              </a:lnSpc>
              <a:buClr>
                <a:srgbClr val="FFFFFF"/>
              </a:buClr>
              <a:buSzPct val="78000"/>
              <a:buFont typeface="Times New Roman" panose="02020603050405020304" pitchFamily="18" charset="0"/>
              <a:buBlip>
                <a:blip r:embed="rId4"/>
              </a:buBlip>
            </a:pPr>
            <a:r>
              <a:rPr lang="en-US" sz="2400" dirty="0" err="1" smtClean="0">
                <a:solidFill>
                  <a:srgbClr val="FFFFFF"/>
                </a:solidFill>
                <a:latin typeface="Calibri" panose="020F0502020204030204" pitchFamily="34" charset="0"/>
              </a:rPr>
              <a:t>Με</a:t>
            </a:r>
            <a:r>
              <a:rPr lang="en-US" sz="2400" dirty="0" smtClean="0">
                <a:solidFill>
                  <a:srgbClr val="FFFFFF"/>
                </a:solidFill>
                <a:latin typeface="Calibri" panose="020F0502020204030204" pitchFamily="34" charset="0"/>
              </a:rPr>
              <a:t> </a:t>
            </a:r>
            <a:r>
              <a:rPr lang="en-US" sz="2400" dirty="0" err="1">
                <a:solidFill>
                  <a:srgbClr val="FFFFFF"/>
                </a:solidFill>
                <a:latin typeface="Calibri" panose="020F0502020204030204" pitchFamily="34" charset="0"/>
              </a:rPr>
              <a:t>τη</a:t>
            </a:r>
            <a:r>
              <a:rPr lang="en-US" sz="2400" dirty="0">
                <a:solidFill>
                  <a:srgbClr val="FFFFFF"/>
                </a:solidFill>
                <a:latin typeface="Calibri" panose="020F0502020204030204" pitchFamily="34" charset="0"/>
              </a:rPr>
              <a:t> </a:t>
            </a:r>
            <a:r>
              <a:rPr lang="en-US" sz="2400" dirty="0" err="1">
                <a:solidFill>
                  <a:srgbClr val="FFFFFF"/>
                </a:solidFill>
                <a:latin typeface="Calibri" panose="020F0502020204030204" pitchFamily="34" charset="0"/>
              </a:rPr>
              <a:t>χρήση</a:t>
            </a:r>
            <a:r>
              <a:rPr lang="en-US" sz="2400" dirty="0">
                <a:solidFill>
                  <a:srgbClr val="FFFFFF"/>
                </a:solidFill>
                <a:latin typeface="Calibri" panose="020F0502020204030204" pitchFamily="34" charset="0"/>
              </a:rPr>
              <a:t> </a:t>
            </a:r>
            <a:r>
              <a:rPr lang="en-US" sz="2400" dirty="0" err="1">
                <a:solidFill>
                  <a:srgbClr val="FFFFFF"/>
                </a:solidFill>
                <a:latin typeface="Calibri" panose="020F0502020204030204" pitchFamily="34" charset="0"/>
              </a:rPr>
              <a:t>της</a:t>
            </a:r>
            <a:r>
              <a:rPr lang="en-US" sz="2400" dirty="0">
                <a:solidFill>
                  <a:srgbClr val="FFFFFF"/>
                </a:solidFill>
                <a:latin typeface="Calibri" panose="020F0502020204030204" pitchFamily="34" charset="0"/>
              </a:rPr>
              <a:t> </a:t>
            </a:r>
            <a:r>
              <a:rPr lang="en-US" sz="2400" dirty="0" err="1">
                <a:solidFill>
                  <a:srgbClr val="FFFFFF"/>
                </a:solidFill>
                <a:latin typeface="Calibri" panose="020F0502020204030204" pitchFamily="34" charset="0"/>
              </a:rPr>
              <a:t>acceptBid</a:t>
            </a:r>
            <a:r>
              <a:rPr lang="en-US" sz="2400" dirty="0">
                <a:solidFill>
                  <a:srgbClr val="FFFFFF"/>
                </a:solidFill>
                <a:latin typeface="Calibri" panose="020F0502020204030204" pitchFamily="34" charset="0"/>
              </a:rPr>
              <a:t> </a:t>
            </a:r>
            <a:r>
              <a:rPr lang="en-US" sz="2400" dirty="0" err="1">
                <a:solidFill>
                  <a:srgbClr val="FFFFFF"/>
                </a:solidFill>
                <a:latin typeface="Calibri" panose="020F0502020204030204" pitchFamily="34" charset="0"/>
              </a:rPr>
              <a:t>ελέγχει</a:t>
            </a:r>
            <a:r>
              <a:rPr lang="en-US" sz="2400" dirty="0">
                <a:solidFill>
                  <a:srgbClr val="FFFFFF"/>
                </a:solidFill>
                <a:latin typeface="Calibri" panose="020F0502020204030204" pitchFamily="34" charset="0"/>
              </a:rPr>
              <a:t> </a:t>
            </a:r>
            <a:r>
              <a:rPr lang="en-US" sz="2400" dirty="0" err="1">
                <a:solidFill>
                  <a:srgbClr val="FFFFFF"/>
                </a:solidFill>
                <a:latin typeface="Calibri" panose="020F0502020204030204" pitchFamily="34" charset="0"/>
              </a:rPr>
              <a:t>εάν</a:t>
            </a:r>
            <a:r>
              <a:rPr lang="en-US" sz="2400" dirty="0">
                <a:solidFill>
                  <a:srgbClr val="FFFFFF"/>
                </a:solidFill>
                <a:latin typeface="Calibri" panose="020F0502020204030204" pitchFamily="34" charset="0"/>
              </a:rPr>
              <a:t> </a:t>
            </a:r>
            <a:r>
              <a:rPr lang="en-US" sz="2400" dirty="0" err="1">
                <a:solidFill>
                  <a:srgbClr val="FFFFFF"/>
                </a:solidFill>
                <a:latin typeface="Calibri" panose="020F0502020204030204" pitchFamily="34" charset="0"/>
              </a:rPr>
              <a:t>το</a:t>
            </a:r>
            <a:r>
              <a:rPr lang="en-US" sz="2400" dirty="0">
                <a:solidFill>
                  <a:srgbClr val="FFFFFF"/>
                </a:solidFill>
                <a:latin typeface="Calibri" panose="020F0502020204030204" pitchFamily="34" charset="0"/>
              </a:rPr>
              <a:t> bid </a:t>
            </a:r>
            <a:r>
              <a:rPr lang="en-US" sz="2400" dirty="0" err="1">
                <a:solidFill>
                  <a:srgbClr val="FFFFFF"/>
                </a:solidFill>
                <a:latin typeface="Calibri" panose="020F0502020204030204" pitchFamily="34" charset="0"/>
              </a:rPr>
              <a:t>του</a:t>
            </a:r>
            <a:r>
              <a:rPr lang="en-US" sz="2400" dirty="0">
                <a:solidFill>
                  <a:srgbClr val="FFFFFF"/>
                </a:solidFill>
                <a:latin typeface="Calibri" panose="020F0502020204030204" pitchFamily="34" charset="0"/>
              </a:rPr>
              <a:t> α</a:t>
            </a:r>
            <a:r>
              <a:rPr lang="en-US" sz="2400" dirty="0" err="1">
                <a:solidFill>
                  <a:srgbClr val="FFFFFF"/>
                </a:solidFill>
                <a:latin typeface="Calibri" panose="020F0502020204030204" pitchFamily="34" charset="0"/>
              </a:rPr>
              <a:t>ντι</a:t>
            </a:r>
            <a:r>
              <a:rPr lang="en-US" sz="2400" dirty="0">
                <a:solidFill>
                  <a:srgbClr val="FFFFFF"/>
                </a:solidFill>
                <a:latin typeface="Calibri" panose="020F0502020204030204" pitchFamily="34" charset="0"/>
              </a:rPr>
              <a:t>πάλου είναι καλύτερο από το χαμηλότερο bid που έχουμε προσφέρει και άρα θεωρεί την πρόταση αποδεχτή</a:t>
            </a:r>
            <a:r>
              <a:rPr lang="en-US" sz="2400" dirty="0" smtClean="0">
                <a:solidFill>
                  <a:srgbClr val="FFFFFF"/>
                </a:solidFill>
                <a:latin typeface="Calibri" panose="020F0502020204030204" pitchFamily="34" charset="0"/>
              </a:rPr>
              <a:t>!</a:t>
            </a:r>
            <a:endParaRPr lang="en-US" sz="2400" dirty="0">
              <a:solidFill>
                <a:srgbClr val="FFFFFF"/>
              </a:solidFill>
              <a:latin typeface="Calibri" panose="020F0502020204030204" pitchFamily="34" charset="0"/>
            </a:endParaRPr>
          </a:p>
          <a:p>
            <a:pPr>
              <a:lnSpc>
                <a:spcPct val="102000"/>
              </a:lnSpc>
              <a:buClr>
                <a:srgbClr val="FFFFFF"/>
              </a:buClr>
              <a:buSzPct val="78000"/>
              <a:buFont typeface="Times New Roman" panose="02020603050405020304" pitchFamily="18" charset="0"/>
              <a:buBlip>
                <a:blip r:embed="rId4"/>
              </a:buBlip>
            </a:pPr>
            <a:endParaRPr lang="en-US" sz="2400" dirty="0" smtClean="0">
              <a:solidFill>
                <a:srgbClr val="FFFFFF"/>
              </a:solidFill>
              <a:latin typeface="Calibri" panose="020F0502020204030204" pitchFamily="34" charset="0"/>
            </a:endParaRPr>
          </a:p>
          <a:p>
            <a:pPr>
              <a:lnSpc>
                <a:spcPct val="102000"/>
              </a:lnSpc>
              <a:buClr>
                <a:srgbClr val="FFFFFF"/>
              </a:buClr>
              <a:buSzPct val="78000"/>
              <a:buFont typeface="Times New Roman" panose="02020603050405020304" pitchFamily="18" charset="0"/>
              <a:buBlip>
                <a:blip r:embed="rId4"/>
              </a:buBlip>
            </a:pPr>
            <a:r>
              <a:rPr lang="en-US" sz="2400" dirty="0" err="1" smtClean="0">
                <a:solidFill>
                  <a:srgbClr val="FFFFFF"/>
                </a:solidFill>
                <a:latin typeface="Calibri" panose="020F0502020204030204" pitchFamily="34" charset="0"/>
              </a:rPr>
              <a:t>Σε</a:t>
            </a:r>
            <a:r>
              <a:rPr lang="en-US" sz="2400" dirty="0" smtClean="0">
                <a:solidFill>
                  <a:srgbClr val="FFFFFF"/>
                </a:solidFill>
                <a:latin typeface="Calibri" panose="020F0502020204030204" pitchFamily="34" charset="0"/>
              </a:rPr>
              <a:t> </a:t>
            </a:r>
            <a:r>
              <a:rPr lang="en-US" sz="2400" dirty="0">
                <a:solidFill>
                  <a:srgbClr val="FFFFFF"/>
                </a:solidFill>
                <a:latin typeface="Calibri" panose="020F0502020204030204" pitchFamily="34" charset="0"/>
              </a:rPr>
              <a:t>α</a:t>
            </a:r>
            <a:r>
              <a:rPr lang="en-US" sz="2400" dirty="0" err="1">
                <a:solidFill>
                  <a:srgbClr val="FFFFFF"/>
                </a:solidFill>
                <a:latin typeface="Calibri" panose="020F0502020204030204" pitchFamily="34" charset="0"/>
              </a:rPr>
              <a:t>ντίθετη</a:t>
            </a:r>
            <a:r>
              <a:rPr lang="en-US" sz="2400" dirty="0">
                <a:solidFill>
                  <a:srgbClr val="FFFFFF"/>
                </a:solidFill>
                <a:latin typeface="Calibri" panose="020F0502020204030204" pitchFamily="34" charset="0"/>
              </a:rPr>
              <a:t> π</a:t>
            </a:r>
            <a:r>
              <a:rPr lang="en-US" sz="2400" dirty="0" err="1">
                <a:solidFill>
                  <a:srgbClr val="FFFFFF"/>
                </a:solidFill>
                <a:latin typeface="Calibri" panose="020F0502020204030204" pitchFamily="34" charset="0"/>
              </a:rPr>
              <a:t>ερί</a:t>
            </a:r>
            <a:r>
              <a:rPr lang="en-US" sz="2400" dirty="0">
                <a:solidFill>
                  <a:srgbClr val="FFFFFF"/>
                </a:solidFill>
                <a:latin typeface="Calibri" panose="020F0502020204030204" pitchFamily="34" charset="0"/>
              </a:rPr>
              <a:t>πτωση κάνει counteroffer. </a:t>
            </a:r>
          </a:p>
          <a:p>
            <a:pPr>
              <a:lnSpc>
                <a:spcPct val="102000"/>
              </a:lnSpc>
              <a:buClrTx/>
              <a:buFontTx/>
              <a:buNone/>
            </a:pPr>
            <a:r>
              <a:rPr lang="en-US" sz="2400" dirty="0">
                <a:solidFill>
                  <a:srgbClr val="CCCCCC"/>
                </a:solidFill>
                <a:latin typeface="Calibri" panose="020F0502020204030204" pitchFamily="34" charset="0"/>
              </a:rPr>
              <a:t/>
            </a:r>
            <a:br>
              <a:rPr lang="en-US" sz="2400" dirty="0">
                <a:solidFill>
                  <a:srgbClr val="CCCCCC"/>
                </a:solidFill>
                <a:latin typeface="Calibri" panose="020F0502020204030204" pitchFamily="34" charset="0"/>
              </a:rPr>
            </a:br>
            <a:endParaRPr lang="en-US" sz="2400" dirty="0">
              <a:solidFill>
                <a:srgbClr val="CCCCCC"/>
              </a:solidFill>
              <a:latin typeface="Calibri" panose="020F0502020204030204" pitchFamily="34" charset="0"/>
            </a:endParaRPr>
          </a:p>
        </p:txBody>
      </p:sp>
      <p:sp>
        <p:nvSpPr>
          <p:cNvPr id="9221" name="Text Box 5"/>
          <p:cNvSpPr txBox="1">
            <a:spLocks noChangeArrowheads="1"/>
          </p:cNvSpPr>
          <p:nvPr/>
        </p:nvSpPr>
        <p:spPr bwMode="auto">
          <a:xfrm>
            <a:off x="2795588" y="3127375"/>
            <a:ext cx="7429500" cy="182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968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nSpc>
                <a:spcPct val="98000"/>
              </a:lnSpc>
              <a:buClrTx/>
              <a:buFontTx/>
              <a:buNone/>
            </a:pPr>
            <a:r>
              <a:rPr lang="en-US" b="1" dirty="0">
                <a:solidFill>
                  <a:srgbClr val="CCCCCC"/>
                </a:solidFill>
                <a:latin typeface="Consolas" panose="020B0609020204030204" pitchFamily="49" charset="0"/>
              </a:rPr>
              <a:t>Bid </a:t>
            </a:r>
            <a:r>
              <a:rPr lang="en-US" b="1" dirty="0" err="1">
                <a:solidFill>
                  <a:srgbClr val="CCCCCC"/>
                </a:solidFill>
                <a:latin typeface="Consolas" panose="020B0609020204030204" pitchFamily="49" charset="0"/>
              </a:rPr>
              <a:t>ourBid</a:t>
            </a:r>
            <a:r>
              <a:rPr lang="en-US" b="1" dirty="0">
                <a:solidFill>
                  <a:srgbClr val="CCCCCC"/>
                </a:solidFill>
                <a:latin typeface="Consolas" panose="020B0609020204030204" pitchFamily="49" charset="0"/>
              </a:rPr>
              <a:t> = </a:t>
            </a:r>
            <a:r>
              <a:rPr lang="en-US" b="1" dirty="0" err="1">
                <a:solidFill>
                  <a:srgbClr val="FF6600"/>
                </a:solidFill>
                <a:latin typeface="Consolas" panose="020B0609020204030204" pitchFamily="49" charset="0"/>
              </a:rPr>
              <a:t>makeBid</a:t>
            </a:r>
            <a:r>
              <a:rPr lang="en-US" b="1" dirty="0">
                <a:solidFill>
                  <a:srgbClr val="CCCCCC"/>
                </a:solidFill>
                <a:latin typeface="Consolas" panose="020B0609020204030204" pitchFamily="49" charset="0"/>
              </a:rPr>
              <a:t>();</a:t>
            </a:r>
          </a:p>
          <a:p>
            <a:pPr>
              <a:lnSpc>
                <a:spcPct val="98000"/>
              </a:lnSpc>
              <a:buClrTx/>
              <a:buFontTx/>
              <a:buNone/>
            </a:pPr>
            <a:r>
              <a:rPr lang="en-US" b="1" dirty="0">
                <a:solidFill>
                  <a:srgbClr val="CCCCCC"/>
                </a:solidFill>
                <a:latin typeface="Consolas" panose="020B0609020204030204" pitchFamily="49" charset="0"/>
              </a:rPr>
              <a:t>if</a:t>
            </a:r>
            <a:r>
              <a:rPr lang="en-US" dirty="0">
                <a:solidFill>
                  <a:srgbClr val="CCCCCC"/>
                </a:solidFill>
                <a:latin typeface="Consolas" panose="020B0609020204030204" pitchFamily="49" charset="0"/>
              </a:rPr>
              <a:t> (</a:t>
            </a:r>
            <a:r>
              <a:rPr lang="en-US" dirty="0" err="1">
                <a:solidFill>
                  <a:srgbClr val="FF6600"/>
                </a:solidFill>
                <a:latin typeface="Consolas" panose="020B0609020204030204" pitchFamily="49" charset="0"/>
              </a:rPr>
              <a:t>acceptBid</a:t>
            </a:r>
            <a:r>
              <a:rPr lang="en-US" dirty="0">
                <a:solidFill>
                  <a:srgbClr val="CCCCCC"/>
                </a:solidFill>
                <a:latin typeface="Consolas" panose="020B0609020204030204" pitchFamily="49" charset="0"/>
              </a:rPr>
              <a:t>(</a:t>
            </a:r>
            <a:r>
              <a:rPr lang="en-US" dirty="0" err="1">
                <a:solidFill>
                  <a:srgbClr val="CCCCCC"/>
                </a:solidFill>
                <a:latin typeface="Consolas" panose="020B0609020204030204" pitchFamily="49" charset="0"/>
              </a:rPr>
              <a:t>ourBid</a:t>
            </a:r>
            <a:r>
              <a:rPr lang="en-US" dirty="0">
                <a:solidFill>
                  <a:srgbClr val="CCCCCC"/>
                </a:solidFill>
                <a:latin typeface="Consolas" panose="020B0609020204030204" pitchFamily="49" charset="0"/>
              </a:rPr>
              <a:t>, </a:t>
            </a:r>
            <a:r>
              <a:rPr lang="en-US" dirty="0" err="1">
                <a:solidFill>
                  <a:srgbClr val="CCCCCC"/>
                </a:solidFill>
                <a:latin typeface="Consolas" panose="020B0609020204030204" pitchFamily="49" charset="0"/>
              </a:rPr>
              <a:t>lastReceivedBid</a:t>
            </a:r>
            <a:r>
              <a:rPr lang="en-US" dirty="0">
                <a:solidFill>
                  <a:srgbClr val="CCCCCC"/>
                </a:solidFill>
                <a:latin typeface="Consolas" panose="020B0609020204030204" pitchFamily="49" charset="0"/>
              </a:rPr>
              <a:t>)) {</a:t>
            </a:r>
          </a:p>
          <a:p>
            <a:pPr>
              <a:lnSpc>
                <a:spcPct val="98000"/>
              </a:lnSpc>
              <a:buClrTx/>
              <a:buFontTx/>
              <a:buNone/>
            </a:pPr>
            <a:r>
              <a:rPr lang="en-US" dirty="0">
                <a:solidFill>
                  <a:srgbClr val="CCCCCC"/>
                </a:solidFill>
                <a:latin typeface="Consolas" panose="020B0609020204030204" pitchFamily="49" charset="0"/>
              </a:rPr>
              <a:t>    </a:t>
            </a:r>
            <a:r>
              <a:rPr lang="en-US" b="1" dirty="0">
                <a:solidFill>
                  <a:srgbClr val="CCCCCC"/>
                </a:solidFill>
                <a:latin typeface="Consolas" panose="020B0609020204030204" pitchFamily="49" charset="0"/>
              </a:rPr>
              <a:t>return</a:t>
            </a:r>
            <a:r>
              <a:rPr lang="en-US" dirty="0">
                <a:solidFill>
                  <a:srgbClr val="CCCCCC"/>
                </a:solidFill>
                <a:latin typeface="Consolas" panose="020B0609020204030204" pitchFamily="49" charset="0"/>
              </a:rPr>
              <a:t> </a:t>
            </a:r>
            <a:r>
              <a:rPr lang="en-US" b="1" dirty="0">
                <a:solidFill>
                  <a:srgbClr val="CCCCCC"/>
                </a:solidFill>
                <a:latin typeface="Consolas" panose="020B0609020204030204" pitchFamily="49" charset="0"/>
              </a:rPr>
              <a:t>new</a:t>
            </a:r>
            <a:r>
              <a:rPr lang="en-US" dirty="0">
                <a:solidFill>
                  <a:srgbClr val="CCCCCC"/>
                </a:solidFill>
                <a:latin typeface="Consolas" panose="020B0609020204030204" pitchFamily="49" charset="0"/>
              </a:rPr>
              <a:t> </a:t>
            </a:r>
            <a:r>
              <a:rPr lang="en-US" dirty="0">
                <a:solidFill>
                  <a:srgbClr val="FF6600"/>
                </a:solidFill>
                <a:latin typeface="Consolas" panose="020B0609020204030204" pitchFamily="49" charset="0"/>
              </a:rPr>
              <a:t>Accept</a:t>
            </a:r>
            <a:r>
              <a:rPr lang="en-US" dirty="0">
                <a:solidFill>
                  <a:srgbClr val="CCCCCC"/>
                </a:solidFill>
                <a:latin typeface="Consolas" panose="020B0609020204030204" pitchFamily="49" charset="0"/>
              </a:rPr>
              <a:t>(</a:t>
            </a:r>
            <a:r>
              <a:rPr lang="en-US" dirty="0" err="1">
                <a:solidFill>
                  <a:srgbClr val="CCCCCC"/>
                </a:solidFill>
                <a:latin typeface="Consolas" panose="020B0609020204030204" pitchFamily="49" charset="0"/>
              </a:rPr>
              <a:t>getPartyId</a:t>
            </a:r>
            <a:r>
              <a:rPr lang="en-US" dirty="0">
                <a:solidFill>
                  <a:srgbClr val="CCCCCC"/>
                </a:solidFill>
                <a:latin typeface="Consolas" panose="020B0609020204030204" pitchFamily="49" charset="0"/>
              </a:rPr>
              <a:t>(), </a:t>
            </a:r>
            <a:r>
              <a:rPr lang="en-US" b="1" dirty="0" err="1">
                <a:solidFill>
                  <a:srgbClr val="CCCCCC"/>
                </a:solidFill>
                <a:latin typeface="Consolas" panose="020B0609020204030204" pitchFamily="49" charset="0"/>
              </a:rPr>
              <a:t>this</a:t>
            </a:r>
            <a:r>
              <a:rPr lang="en-US" dirty="0" err="1">
                <a:solidFill>
                  <a:srgbClr val="CCCCCC"/>
                </a:solidFill>
                <a:latin typeface="Consolas" panose="020B0609020204030204" pitchFamily="49" charset="0"/>
              </a:rPr>
              <a:t>.lastReceivedBid</a:t>
            </a:r>
            <a:r>
              <a:rPr lang="en-US" dirty="0">
                <a:solidFill>
                  <a:srgbClr val="CCCCCC"/>
                </a:solidFill>
                <a:latin typeface="Consolas" panose="020B0609020204030204" pitchFamily="49" charset="0"/>
              </a:rPr>
              <a:t>);</a:t>
            </a:r>
          </a:p>
          <a:p>
            <a:pPr>
              <a:lnSpc>
                <a:spcPct val="98000"/>
              </a:lnSpc>
              <a:buClrTx/>
              <a:buFontTx/>
              <a:buNone/>
            </a:pPr>
            <a:r>
              <a:rPr lang="en-US" dirty="0">
                <a:solidFill>
                  <a:srgbClr val="CCCCCC"/>
                </a:solidFill>
                <a:latin typeface="Consolas" panose="020B0609020204030204" pitchFamily="49" charset="0"/>
              </a:rPr>
              <a:t>}</a:t>
            </a:r>
          </a:p>
          <a:p>
            <a:pPr>
              <a:lnSpc>
                <a:spcPct val="98000"/>
              </a:lnSpc>
              <a:buClrTx/>
              <a:buFontTx/>
              <a:buNone/>
            </a:pPr>
            <a:r>
              <a:rPr lang="en-US" b="1" dirty="0">
                <a:solidFill>
                  <a:srgbClr val="CCCCCC"/>
                </a:solidFill>
                <a:latin typeface="Consolas" panose="020B0609020204030204" pitchFamily="49" charset="0"/>
              </a:rPr>
              <a:t>return</a:t>
            </a:r>
            <a:r>
              <a:rPr lang="en-US" dirty="0">
                <a:solidFill>
                  <a:srgbClr val="CCCCCC"/>
                </a:solidFill>
                <a:latin typeface="Consolas" panose="020B0609020204030204" pitchFamily="49" charset="0"/>
              </a:rPr>
              <a:t> </a:t>
            </a:r>
            <a:r>
              <a:rPr lang="en-US" b="1" dirty="0">
                <a:solidFill>
                  <a:srgbClr val="CCCCCC"/>
                </a:solidFill>
                <a:latin typeface="Consolas" panose="020B0609020204030204" pitchFamily="49" charset="0"/>
              </a:rPr>
              <a:t>new</a:t>
            </a:r>
            <a:r>
              <a:rPr lang="en-US" dirty="0">
                <a:solidFill>
                  <a:srgbClr val="CCCCCC"/>
                </a:solidFill>
                <a:latin typeface="Consolas" panose="020B0609020204030204" pitchFamily="49" charset="0"/>
              </a:rPr>
              <a:t> </a:t>
            </a:r>
            <a:r>
              <a:rPr lang="en-US" dirty="0">
                <a:solidFill>
                  <a:srgbClr val="FF6600"/>
                </a:solidFill>
                <a:latin typeface="Consolas" panose="020B0609020204030204" pitchFamily="49" charset="0"/>
              </a:rPr>
              <a:t>Offer</a:t>
            </a:r>
            <a:r>
              <a:rPr lang="en-US" dirty="0">
                <a:solidFill>
                  <a:srgbClr val="CCCCCC"/>
                </a:solidFill>
                <a:latin typeface="Consolas" panose="020B0609020204030204" pitchFamily="49" charset="0"/>
              </a:rPr>
              <a:t>(</a:t>
            </a:r>
            <a:r>
              <a:rPr lang="en-US" dirty="0" err="1">
                <a:solidFill>
                  <a:srgbClr val="CCCCCC"/>
                </a:solidFill>
                <a:latin typeface="Consolas" panose="020B0609020204030204" pitchFamily="49" charset="0"/>
              </a:rPr>
              <a:t>getPartyId</a:t>
            </a:r>
            <a:r>
              <a:rPr lang="en-US" dirty="0">
                <a:solidFill>
                  <a:srgbClr val="CCCCCC"/>
                </a:solidFill>
                <a:latin typeface="Consolas" panose="020B0609020204030204" pitchFamily="49" charset="0"/>
              </a:rPr>
              <a:t>(), </a:t>
            </a:r>
            <a:r>
              <a:rPr lang="en-US" dirty="0" err="1">
                <a:solidFill>
                  <a:srgbClr val="CCCCCC"/>
                </a:solidFill>
                <a:latin typeface="Consolas" panose="020B0609020204030204" pitchFamily="49" charset="0"/>
              </a:rPr>
              <a:t>ourBid</a:t>
            </a:r>
            <a:r>
              <a:rPr lang="en-US" dirty="0">
                <a:solidFill>
                  <a:srgbClr val="CCCCCC"/>
                </a:solidFill>
                <a:latin typeface="Consolas" panose="020B0609020204030204" pitchFamily="49" charset="0"/>
              </a:rPr>
              <a:t>);</a:t>
            </a:r>
            <a:r>
              <a:rPr lang="en-US" sz="2800" dirty="0">
                <a:solidFill>
                  <a:srgbClr val="CCCCCC"/>
                </a:solidFill>
                <a:latin typeface="Consolas" panose="020B0609020204030204" pitchFamily="49" charset="0"/>
              </a:rPr>
              <a:t/>
            </a:r>
            <a:br>
              <a:rPr lang="en-US" sz="2800" dirty="0">
                <a:solidFill>
                  <a:srgbClr val="CCCCCC"/>
                </a:solidFill>
                <a:latin typeface="Consolas" panose="020B0609020204030204" pitchFamily="49" charset="0"/>
              </a:rPr>
            </a:br>
            <a:endParaRPr lang="en-US" sz="2800" dirty="0">
              <a:solidFill>
                <a:srgbClr val="CCCCCC"/>
              </a:solidFill>
              <a:latin typeface="Consolas" panose="020B0609020204030204" pitchFamily="49" charset="0"/>
            </a:endParaRPr>
          </a:p>
        </p:txBody>
      </p:sp>
      <p:sp>
        <p:nvSpPr>
          <p:cNvPr id="9222" name="Rectangle 6"/>
          <p:cNvSpPr>
            <a:spLocks noChangeArrowheads="1"/>
          </p:cNvSpPr>
          <p:nvPr/>
        </p:nvSpPr>
        <p:spPr bwMode="auto">
          <a:xfrm>
            <a:off x="838200" y="0"/>
            <a:ext cx="801688"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buFontTx/>
              <a:buNone/>
            </a:pPr>
            <a:r>
              <a:rPr lang="en-US" sz="6000">
                <a:solidFill>
                  <a:srgbClr val="CCCCCC"/>
                </a:solidFill>
                <a:latin typeface="Agency FB" panose="020B0503020202020204" pitchFamily="34" charset="0"/>
              </a:rPr>
              <a:t>04</a:t>
            </a:r>
          </a:p>
        </p:txBody>
      </p:sp>
      <p:pic>
        <p:nvPicPr>
          <p:cNvPr id="922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8" y="87313"/>
            <a:ext cx="598487" cy="669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push dir="u"/>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10277475" y="225425"/>
            <a:ext cx="1357313"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buFontTx/>
              <a:buNone/>
            </a:pPr>
            <a:r>
              <a:rPr lang="en-US" sz="3200">
                <a:latin typeface="Microsoft YaHei" panose="020B0503020204020204" pitchFamily="34" charset="-122"/>
              </a:rPr>
              <a:t>LOGO</a:t>
            </a:r>
          </a:p>
        </p:txBody>
      </p:sp>
      <p:sp>
        <p:nvSpPr>
          <p:cNvPr id="10242" name="Line 2"/>
          <p:cNvSpPr>
            <a:spLocks noChangeShapeType="1"/>
          </p:cNvSpPr>
          <p:nvPr/>
        </p:nvSpPr>
        <p:spPr bwMode="auto">
          <a:xfrm>
            <a:off x="985838" y="809625"/>
            <a:ext cx="10579100" cy="1588"/>
          </a:xfrm>
          <a:prstGeom prst="line">
            <a:avLst/>
          </a:prstGeom>
          <a:noFill/>
          <a:ln w="6480" cap="flat">
            <a:solidFill>
              <a:srgbClr val="808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243" name="AutoShape 3"/>
          <p:cNvSpPr>
            <a:spLocks noChangeArrowheads="1"/>
          </p:cNvSpPr>
          <p:nvPr/>
        </p:nvSpPr>
        <p:spPr bwMode="auto">
          <a:xfrm>
            <a:off x="1554163" y="238125"/>
            <a:ext cx="3168650" cy="573088"/>
          </a:xfrm>
          <a:prstGeom prst="roundRect">
            <a:avLst>
              <a:gd name="adj" fmla="val 16667"/>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680" tIns="60840" rIns="121680" bIns="6084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buFontTx/>
              <a:buNone/>
            </a:pPr>
            <a:r>
              <a:rPr lang="en-US" sz="2600">
                <a:solidFill>
                  <a:srgbClr val="CCCCCC"/>
                </a:solidFill>
                <a:latin typeface="Calibri" panose="020F0502020204030204" pitchFamily="34" charset="0"/>
              </a:rPr>
              <a:t>Simulation</a:t>
            </a:r>
          </a:p>
        </p:txBody>
      </p:sp>
      <p:sp>
        <p:nvSpPr>
          <p:cNvPr id="10244" name="Rectangle 4"/>
          <p:cNvSpPr>
            <a:spLocks noChangeArrowheads="1"/>
          </p:cNvSpPr>
          <p:nvPr/>
        </p:nvSpPr>
        <p:spPr bwMode="auto">
          <a:xfrm>
            <a:off x="838200" y="0"/>
            <a:ext cx="825500"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buFontTx/>
              <a:buNone/>
            </a:pPr>
            <a:r>
              <a:rPr lang="en-US" sz="6000">
                <a:solidFill>
                  <a:srgbClr val="CCCCCC"/>
                </a:solidFill>
                <a:latin typeface="Agency FB" panose="020B0503020202020204" pitchFamily="34" charset="0"/>
              </a:rPr>
              <a:t>05</a:t>
            </a:r>
          </a:p>
        </p:txBody>
      </p:sp>
      <p:pic>
        <p:nvPicPr>
          <p:cNvPr id="102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8" y="87313"/>
            <a:ext cx="598487" cy="669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4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838" y="996950"/>
            <a:ext cx="11169650" cy="57531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push dir="u"/>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10277475" y="225425"/>
            <a:ext cx="1357313"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buFontTx/>
              <a:buNone/>
            </a:pPr>
            <a:r>
              <a:rPr lang="en-US" sz="3200">
                <a:latin typeface="Microsoft YaHei" panose="020B0503020204020204" pitchFamily="34" charset="-122"/>
              </a:rPr>
              <a:t>LOGO</a:t>
            </a:r>
          </a:p>
        </p:txBody>
      </p:sp>
      <p:sp>
        <p:nvSpPr>
          <p:cNvPr id="11266" name="Line 2"/>
          <p:cNvSpPr>
            <a:spLocks noChangeShapeType="1"/>
          </p:cNvSpPr>
          <p:nvPr/>
        </p:nvSpPr>
        <p:spPr bwMode="auto">
          <a:xfrm>
            <a:off x="985838" y="809625"/>
            <a:ext cx="10579100" cy="1588"/>
          </a:xfrm>
          <a:prstGeom prst="line">
            <a:avLst/>
          </a:prstGeom>
          <a:noFill/>
          <a:ln w="6480" cap="flat">
            <a:solidFill>
              <a:srgbClr val="808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67" name="AutoShape 3"/>
          <p:cNvSpPr>
            <a:spLocks noChangeArrowheads="1"/>
          </p:cNvSpPr>
          <p:nvPr/>
        </p:nvSpPr>
        <p:spPr bwMode="auto">
          <a:xfrm>
            <a:off x="1554163" y="238125"/>
            <a:ext cx="3168650" cy="573088"/>
          </a:xfrm>
          <a:prstGeom prst="roundRect">
            <a:avLst>
              <a:gd name="adj" fmla="val 16667"/>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680" tIns="60840" rIns="121680" bIns="6084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buFontTx/>
              <a:buNone/>
            </a:pPr>
            <a:r>
              <a:rPr lang="en-US" sz="2600">
                <a:solidFill>
                  <a:srgbClr val="CCCCCC"/>
                </a:solidFill>
                <a:latin typeface="Calibri" panose="020F0502020204030204" pitchFamily="34" charset="0"/>
              </a:rPr>
              <a:t>Brainstorming</a:t>
            </a:r>
          </a:p>
        </p:txBody>
      </p:sp>
      <p:sp>
        <p:nvSpPr>
          <p:cNvPr id="11268" name="Rectangle 4"/>
          <p:cNvSpPr>
            <a:spLocks noChangeArrowheads="1"/>
          </p:cNvSpPr>
          <p:nvPr/>
        </p:nvSpPr>
        <p:spPr bwMode="auto">
          <a:xfrm>
            <a:off x="838200" y="0"/>
            <a:ext cx="835025"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buClrTx/>
              <a:buFontTx/>
              <a:buNone/>
            </a:pPr>
            <a:r>
              <a:rPr lang="en-US" sz="6000">
                <a:solidFill>
                  <a:srgbClr val="CCCCCC"/>
                </a:solidFill>
                <a:latin typeface="Agency FB" panose="020B0503020202020204" pitchFamily="34" charset="0"/>
              </a:rPr>
              <a:t>06</a:t>
            </a:r>
          </a:p>
        </p:txBody>
      </p:sp>
      <p:pic>
        <p:nvPicPr>
          <p:cNvPr id="112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8" y="87313"/>
            <a:ext cx="598487" cy="669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70" name="Text Box 6"/>
          <p:cNvSpPr txBox="1">
            <a:spLocks noChangeArrowheads="1"/>
          </p:cNvSpPr>
          <p:nvPr/>
        </p:nvSpPr>
        <p:spPr bwMode="auto">
          <a:xfrm>
            <a:off x="971550" y="827088"/>
            <a:ext cx="10558463" cy="351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r>
              <a:rPr lang="en-US" sz="2600">
                <a:solidFill>
                  <a:srgbClr val="CCCCCC"/>
                </a:solidFill>
                <a:latin typeface="Calibri" panose="020F0502020204030204" pitchFamily="34" charset="0"/>
              </a:rPr>
              <a:t>Υλοποιήθηκε αλλά απορρίφθηκε: </a:t>
            </a:r>
          </a:p>
          <a:p>
            <a:pPr>
              <a:buSzPct val="72000"/>
              <a:buFont typeface="Times New Roman" panose="02020603050405020304" pitchFamily="18" charset="0"/>
              <a:buBlip>
                <a:blip r:embed="rId5"/>
              </a:buBlip>
            </a:pPr>
            <a:r>
              <a:rPr lang="en-US" sz="2600">
                <a:solidFill>
                  <a:srgbClr val="CCCCCC"/>
                </a:solidFill>
                <a:latin typeface="Calibri" panose="020F0502020204030204" pitchFamily="34" charset="0"/>
              </a:rPr>
              <a:t>Αποδοχή οποιασδήποτε πρότασης στον τελευταίο γύρο, ώστε να επιτευχθεί σίγουρα συμφωνία.</a:t>
            </a:r>
          </a:p>
          <a:p>
            <a:pPr>
              <a:buClrTx/>
              <a:buSzTx/>
              <a:buFontTx/>
              <a:buNone/>
            </a:pPr>
            <a:endParaRPr lang="en-US" sz="2000">
              <a:solidFill>
                <a:srgbClr val="CCCCCC"/>
              </a:solidFill>
              <a:latin typeface="Calibri" panose="020F0502020204030204" pitchFamily="34" charset="0"/>
            </a:endParaRPr>
          </a:p>
          <a:p>
            <a:pPr>
              <a:buClrTx/>
              <a:buSzTx/>
              <a:buFontTx/>
              <a:buNone/>
            </a:pPr>
            <a:r>
              <a:rPr lang="en-US" sz="2600">
                <a:solidFill>
                  <a:srgbClr val="CCCCCC"/>
                </a:solidFill>
                <a:latin typeface="Calibri" panose="020F0502020204030204" pitchFamily="34" charset="0"/>
              </a:rPr>
              <a:t>Ιδέες για βελτίωση:</a:t>
            </a:r>
          </a:p>
          <a:p>
            <a:pPr>
              <a:buSzPct val="72000"/>
              <a:buFont typeface="Times New Roman" panose="02020603050405020304" pitchFamily="18" charset="0"/>
              <a:buBlip>
                <a:blip r:embed="rId5"/>
              </a:buBlip>
            </a:pPr>
            <a:r>
              <a:rPr lang="en-US" sz="2600">
                <a:solidFill>
                  <a:srgbClr val="CCCCCC"/>
                </a:solidFill>
                <a:latin typeface="Calibri" panose="020F0502020204030204" pitchFamily="34" charset="0"/>
              </a:rPr>
              <a:t>Αλλαγή της στρατηγικής Opponent Model. </a:t>
            </a:r>
          </a:p>
          <a:p>
            <a:pPr>
              <a:buSzPct val="72000"/>
              <a:buFont typeface="Times New Roman" panose="02020603050405020304" pitchFamily="18" charset="0"/>
              <a:buBlip>
                <a:blip r:embed="rId5"/>
              </a:buBlip>
            </a:pPr>
            <a:r>
              <a:rPr lang="en-US" sz="2600">
                <a:solidFill>
                  <a:srgbClr val="CCCCCC"/>
                </a:solidFill>
                <a:latin typeface="Calibri" panose="020F0502020204030204" pitchFamily="34" charset="0"/>
              </a:rPr>
              <a:t>Καλύτερη αντιμετώπιση των Hardheaded αντιπάλων. </a:t>
            </a:r>
          </a:p>
          <a:p>
            <a:pPr>
              <a:buSzPct val="72000"/>
              <a:buFont typeface="Times New Roman" panose="02020603050405020304" pitchFamily="18" charset="0"/>
              <a:buBlip>
                <a:blip r:embed="rId5"/>
              </a:buBlip>
            </a:pPr>
            <a:r>
              <a:rPr lang="en-US" sz="2600">
                <a:solidFill>
                  <a:srgbClr val="CCCCCC"/>
                </a:solidFill>
                <a:latin typeface="Calibri" panose="020F0502020204030204" pitchFamily="34" charset="0"/>
              </a:rPr>
              <a:t>Αλλαγή τρόπου υπολογισμού του threshold.</a:t>
            </a:r>
          </a:p>
          <a:p>
            <a:pPr>
              <a:buClrTx/>
              <a:buSzTx/>
              <a:buFontTx/>
              <a:buNone/>
            </a:pPr>
            <a:endParaRPr lang="en-US" sz="2000">
              <a:solidFill>
                <a:srgbClr val="CCCCCC"/>
              </a:solidFill>
            </a:endParaRPr>
          </a:p>
          <a:p>
            <a:pPr>
              <a:buClrTx/>
              <a:buSzTx/>
              <a:buFontTx/>
              <a:buNone/>
            </a:pPr>
            <a:endParaRPr lang="en-US" sz="2000">
              <a:solidFill>
                <a:srgbClr val="CCCCCC"/>
              </a:solidFill>
            </a:endParaRPr>
          </a:p>
        </p:txBody>
      </p:sp>
      <p:pic>
        <p:nvPicPr>
          <p:cNvPr id="1127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84850" y="2520950"/>
            <a:ext cx="6407150" cy="42624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11271"/>
                                        </p:tgtEl>
                                        <p:attrNameLst>
                                          <p:attrName>style.visibility</p:attrName>
                                        </p:attrNameLst>
                                      </p:cBhvr>
                                      <p:to>
                                        <p:strVal val="visible"/>
                                      </p:to>
                                    </p:set>
                                    <p:anim calcmode="lin" valueType="num">
                                      <p:cBhvr additive="base">
                                        <p:cTn id="7" dur="500" fill="hold"/>
                                        <p:tgtEl>
                                          <p:spTgt spid="11271"/>
                                        </p:tgtEl>
                                        <p:attrNameLst>
                                          <p:attrName>ppt_x</p:attrName>
                                        </p:attrNameLst>
                                      </p:cBhvr>
                                      <p:tavLst>
                                        <p:tav tm="0">
                                          <p:val>
                                            <p:strVal val="1+#ppt_w/2"/>
                                          </p:val>
                                        </p:tav>
                                        <p:tav tm="100000">
                                          <p:val>
                                            <p:strVal val="#ppt_x"/>
                                          </p:val>
                                        </p:tav>
                                      </p:tavLst>
                                    </p:anim>
                                    <p:anim calcmode="lin" valueType="num">
                                      <p:cBhvr additive="base">
                                        <p:cTn id="8" dur="500" fill="hold"/>
                                        <p:tgtEl>
                                          <p:spTgt spid="112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34512</TotalTime>
  <Words>528</Words>
  <Application>Microsoft Office PowerPoint</Application>
  <PresentationFormat>Custom</PresentationFormat>
  <Paragraphs>125</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Microsoft YaHei</vt:lpstr>
      <vt:lpstr>Agency FB</vt:lpstr>
      <vt:lpstr>Arial</vt:lpstr>
      <vt:lpstr>Calibri</vt:lpstr>
      <vt:lpstr>Century Gothic</vt:lpstr>
      <vt:lpstr>Consolas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Emma Teo</dc:creator>
  <cp:lastModifiedBy>Emma Teo</cp:lastModifiedBy>
  <cp:revision>12</cp:revision>
  <cp:lastPrinted>1601-01-01T00:00:00Z</cp:lastPrinted>
  <dcterms:created xsi:type="dcterms:W3CDTF">1601-01-01T00:00:00Z</dcterms:created>
  <dcterms:modified xsi:type="dcterms:W3CDTF">2019-01-27T01:37:57Z</dcterms:modified>
</cp:coreProperties>
</file>