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67" r:id="rId8"/>
    <p:sldId id="269" r:id="rId9"/>
    <p:sldId id="270" r:id="rId10"/>
    <p:sldId id="259" r:id="rId11"/>
    <p:sldId id="261" r:id="rId12"/>
    <p:sldId id="262" r:id="rId13"/>
    <p:sldId id="263" r:id="rId14"/>
    <p:sldId id="271" r:id="rId15"/>
    <p:sldId id="265" r:id="rId16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126" y="6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mx"/>
            <a:t>Tarea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mx"/>
            <a:t>Tarea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mx"/>
            <a:t>Tarea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800" kern="1200"/>
            <a:t>Tarea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800" kern="1200"/>
            <a:t>Tarea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800" kern="1200"/>
            <a:t>Tarea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s</a:t>
            </a:r>
            <a:r>
              <a:rPr lang="es-mx" dirty="0"/>
              <a:t>eguridad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L</a:t>
            </a:r>
            <a:r>
              <a:rPr lang="es-mx" dirty="0"/>
              <a:t>uis leonardo </a:t>
            </a:r>
            <a:r>
              <a:rPr lang="es-mx" dirty="0" err="1"/>
              <a:t>gOmez</a:t>
            </a:r>
            <a:r>
              <a:rPr lang="es-mx" dirty="0"/>
              <a:t> Fernández 2j</a:t>
            </a:r>
          </a:p>
        </p:txBody>
      </p:sp>
      <p:pic>
        <p:nvPicPr>
          <p:cNvPr id="1026" name="Picture 2" descr="The Police | Mokey's Show Wikia | Fandom">
            <a:extLst>
              <a:ext uri="{FF2B5EF4-FFF2-40B4-BE49-F238E27FC236}">
                <a16:creationId xmlns:a16="http://schemas.microsoft.com/office/drawing/2014/main" id="{5299CA03-A41C-39C1-F0A5-EA098F1B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76" y="565151"/>
            <a:ext cx="21050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Agregar un título de diapositiva (4)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Agregar un título de diapositiva (5)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imagen 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P</a:t>
            </a:r>
            <a:r>
              <a:rPr lang="es-mx" dirty="0"/>
              <a:t>roteger tu contraseña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dirty="0"/>
              <a:t>P</a:t>
            </a:r>
            <a:r>
              <a:rPr lang="es-mx" dirty="0"/>
              <a:t>in de cuatro </a:t>
            </a:r>
            <a:r>
              <a:rPr lang="es-mx" dirty="0" err="1"/>
              <a:t>digitos</a:t>
            </a:r>
            <a:endParaRPr lang="es-mx" dirty="0"/>
          </a:p>
          <a:p>
            <a:pPr rtl="0"/>
            <a:r>
              <a:rPr lang="es-MX" dirty="0"/>
              <a:t>C</a:t>
            </a:r>
            <a:r>
              <a:rPr lang="es-mx" dirty="0"/>
              <a:t>ontraseña</a:t>
            </a:r>
          </a:p>
          <a:p>
            <a:pPr rtl="0"/>
            <a:r>
              <a:rPr lang="es-MX" dirty="0"/>
              <a:t>Huella</a:t>
            </a:r>
          </a:p>
          <a:p>
            <a:pPr rtl="0"/>
            <a:r>
              <a:rPr lang="es-MX" dirty="0" err="1"/>
              <a:t>dector</a:t>
            </a:r>
            <a:r>
              <a:rPr lang="es-MX" dirty="0"/>
              <a:t> de ojos</a:t>
            </a:r>
            <a:endParaRPr lang="es-mx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9A67-9243-111F-681E-E43CEBB2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Atacantes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9B713-CA04-3923-864A-A5D9DF6F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Atacante vector: todas las formas en que los piratas informáticos podrían acceder a sus sistemas y datos la forma en que se protege un sistema depende en gran medida de contra quien se este protegiendo</a:t>
            </a:r>
          </a:p>
        </p:txBody>
      </p:sp>
    </p:spTree>
    <p:extLst>
      <p:ext uri="{BB962C8B-B14F-4D97-AF65-F5344CB8AC3E}">
        <p14:creationId xmlns:p14="http://schemas.microsoft.com/office/powerpoint/2010/main" val="280781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Diseño de título y contenido con gráfico</a:t>
            </a:r>
          </a:p>
        </p:txBody>
      </p:sp>
      <p:graphicFrame>
        <p:nvGraphicFramePr>
          <p:cNvPr id="9" name="Marcador de contenido 8" descr="Gráfico de columnas agrupadas que muestra los valores de tres series para cuatro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Diseño de dos objetos con tabla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mx"/>
              <a:t>Primera viñeta aquí</a:t>
            </a:r>
          </a:p>
          <a:p>
            <a:pPr rtl="0"/>
            <a:r>
              <a:rPr lang="es-mx"/>
              <a:t>Segunda viñeta aquí</a:t>
            </a:r>
          </a:p>
          <a:p>
            <a:pPr rtl="0"/>
            <a:r>
              <a:rPr lang="es-mx"/>
              <a:t>Tercera viñeta aquí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mx"/>
                        <a:t>Clase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Grupo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Grupo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mx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mx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mx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Diseño de dos objetos con SmartArt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mx"/>
              <a:t>Primera viñeta aquí</a:t>
            </a:r>
          </a:p>
          <a:p>
            <a:pPr rtl="0"/>
            <a:r>
              <a:rPr lang="es-mx"/>
              <a:t>Segunda viñeta aquí</a:t>
            </a:r>
          </a:p>
          <a:p>
            <a:pPr rtl="0"/>
            <a:r>
              <a:rPr lang="es-mx"/>
              <a:t>Tercera viñeta aquí</a:t>
            </a:r>
          </a:p>
        </p:txBody>
      </p:sp>
      <p:graphicFrame>
        <p:nvGraphicFramePr>
          <p:cNvPr id="5" name="Marcador de contenido 4" descr="El proceso escalonado muestra tres tareas organizadas una debajo de otra y dos flechas que señalan hacia abajo y se usan para indicar la progresión des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Agregar un título de diapositiva (1)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Agregar un título de diapositiva (2)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25</TotalTime>
  <Words>157</Words>
  <Application>Microsoft Office PowerPoint</Application>
  <PresentationFormat>Personalizado</PresentationFormat>
  <Paragraphs>39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Técnico 16x9</vt:lpstr>
      <vt:lpstr>seguridad</vt:lpstr>
      <vt:lpstr>Proteger tu contraseña</vt:lpstr>
      <vt:lpstr>Atacantes virtuales</vt:lpstr>
      <vt:lpstr>Diseño de título y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2025-06-04T00:23:17Z</dcterms:created>
  <dcterms:modified xsi:type="dcterms:W3CDTF">2025-06-04T00:49:08Z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