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2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EE3D-EE44-2B4E-AA1F-5B4EE05FBAD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51C9-D57A-F647-B6A5-0588AB7B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EE3D-EE44-2B4E-AA1F-5B4EE05FBAD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51C9-D57A-F647-B6A5-0588AB7B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EE3D-EE44-2B4E-AA1F-5B4EE05FBAD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51C9-D57A-F647-B6A5-0588AB7B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EE3D-EE44-2B4E-AA1F-5B4EE05FBAD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51C9-D57A-F647-B6A5-0588AB7B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EE3D-EE44-2B4E-AA1F-5B4EE05FBAD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51C9-D57A-F647-B6A5-0588AB7B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EE3D-EE44-2B4E-AA1F-5B4EE05FBAD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51C9-D57A-F647-B6A5-0588AB7B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EE3D-EE44-2B4E-AA1F-5B4EE05FBAD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51C9-D57A-F647-B6A5-0588AB7B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EE3D-EE44-2B4E-AA1F-5B4EE05FBAD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51C9-D57A-F647-B6A5-0588AB7B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EE3D-EE44-2B4E-AA1F-5B4EE05FBAD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51C9-D57A-F647-B6A5-0588AB7B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EE3D-EE44-2B4E-AA1F-5B4EE05FBAD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51C9-D57A-F647-B6A5-0588AB7B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EE3D-EE44-2B4E-AA1F-5B4EE05FBAD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51C9-D57A-F647-B6A5-0588AB7B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DEE3D-EE44-2B4E-AA1F-5B4EE05FBAD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1C9-D57A-F647-B6A5-0588AB7B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9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331094" y="2063820"/>
            <a:ext cx="1920620" cy="1191576"/>
            <a:chOff x="2331094" y="2063820"/>
            <a:chExt cx="1920620" cy="1191576"/>
          </a:xfrm>
        </p:grpSpPr>
        <p:sp>
          <p:nvSpPr>
            <p:cNvPr id="4" name="Rectangle 3"/>
            <p:cNvSpPr/>
            <p:nvPr/>
          </p:nvSpPr>
          <p:spPr>
            <a:xfrm>
              <a:off x="3118811" y="2063820"/>
              <a:ext cx="214788" cy="214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01608" y="2476014"/>
              <a:ext cx="214788" cy="214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31094" y="3040608"/>
              <a:ext cx="214788" cy="214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2270" y="3040608"/>
              <a:ext cx="214788" cy="214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11417" y="3040608"/>
              <a:ext cx="214788" cy="214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 flipH="1">
              <a:off x="2809002" y="2278608"/>
              <a:ext cx="417203" cy="1974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8" idx="0"/>
            </p:cNvCxnSpPr>
            <p:nvPr/>
          </p:nvCxnSpPr>
          <p:spPr>
            <a:xfrm flipH="1">
              <a:off x="2438488" y="2690802"/>
              <a:ext cx="370514" cy="3498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2"/>
              <a:endCxn id="9" idx="0"/>
            </p:cNvCxnSpPr>
            <p:nvPr/>
          </p:nvCxnSpPr>
          <p:spPr>
            <a:xfrm flipH="1">
              <a:off x="2799664" y="2690802"/>
              <a:ext cx="9338" cy="3498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10" idx="0"/>
            </p:cNvCxnSpPr>
            <p:nvPr/>
          </p:nvCxnSpPr>
          <p:spPr>
            <a:xfrm>
              <a:off x="2809002" y="2690802"/>
              <a:ext cx="309809" cy="3498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717779" y="2476014"/>
              <a:ext cx="214788" cy="214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56603" y="3040608"/>
              <a:ext cx="214788" cy="214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17779" y="3040608"/>
              <a:ext cx="214788" cy="214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36926" y="3040608"/>
              <a:ext cx="214788" cy="214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/>
            <p:cNvCxnSpPr>
              <a:stCxn id="4" idx="2"/>
              <a:endCxn id="22" idx="0"/>
            </p:cNvCxnSpPr>
            <p:nvPr/>
          </p:nvCxnSpPr>
          <p:spPr>
            <a:xfrm>
              <a:off x="3226205" y="2278608"/>
              <a:ext cx="598968" cy="1974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2"/>
              <a:endCxn id="23" idx="0"/>
            </p:cNvCxnSpPr>
            <p:nvPr/>
          </p:nvCxnSpPr>
          <p:spPr>
            <a:xfrm flipH="1">
              <a:off x="3463997" y="2690802"/>
              <a:ext cx="361176" cy="3498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2"/>
              <a:endCxn id="24" idx="0"/>
            </p:cNvCxnSpPr>
            <p:nvPr/>
          </p:nvCxnSpPr>
          <p:spPr>
            <a:xfrm>
              <a:off x="3825173" y="2690802"/>
              <a:ext cx="0" cy="3498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2"/>
              <a:endCxn id="25" idx="0"/>
            </p:cNvCxnSpPr>
            <p:nvPr/>
          </p:nvCxnSpPr>
          <p:spPr>
            <a:xfrm>
              <a:off x="3825173" y="2690802"/>
              <a:ext cx="319147" cy="3498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638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Lofstead</dc:creator>
  <cp:lastModifiedBy>Jay Lofstead</cp:lastModifiedBy>
  <cp:revision>2</cp:revision>
  <dcterms:created xsi:type="dcterms:W3CDTF">2013-10-09T22:36:25Z</dcterms:created>
  <dcterms:modified xsi:type="dcterms:W3CDTF">2013-10-09T23:04:21Z</dcterms:modified>
</cp:coreProperties>
</file>