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BD393-17D8-4DD7-A0B2-CC38F72AD6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8EA1A7A7-45E5-4EC7-BFD9-DF0D3236A30D}">
      <dgm:prSet phldrT="[Text]"/>
      <dgm:spPr/>
      <dgm:t>
        <a:bodyPr/>
        <a:lstStyle/>
        <a:p>
          <a:r>
            <a:rPr lang="en-US" dirty="0"/>
            <a:t>Video frames</a:t>
          </a:r>
        </a:p>
      </dgm:t>
    </dgm:pt>
    <dgm:pt modelId="{E43CFE5C-9709-4219-AD5E-5A371C31ECCF}" type="parTrans" cxnId="{D085F5F1-9B55-4027-BBEB-E7A3206338B8}">
      <dgm:prSet/>
      <dgm:spPr/>
      <dgm:t>
        <a:bodyPr/>
        <a:lstStyle/>
        <a:p>
          <a:endParaRPr lang="en-US"/>
        </a:p>
      </dgm:t>
    </dgm:pt>
    <dgm:pt modelId="{C65CC970-65FA-415B-A027-745B0343243A}" type="sibTrans" cxnId="{D085F5F1-9B55-4027-BBEB-E7A3206338B8}">
      <dgm:prSet/>
      <dgm:spPr/>
      <dgm:t>
        <a:bodyPr/>
        <a:lstStyle/>
        <a:p>
          <a:endParaRPr lang="en-US"/>
        </a:p>
      </dgm:t>
    </dgm:pt>
    <dgm:pt modelId="{9ED53B7A-1295-493F-A74F-B07F587F01A1}">
      <dgm:prSet phldrT="[Text]"/>
      <dgm:spPr/>
      <dgm:t>
        <a:bodyPr/>
        <a:lstStyle/>
        <a:p>
          <a:r>
            <a:rPr lang="en-US" dirty="0"/>
            <a:t>5D + 6D tensors</a:t>
          </a:r>
        </a:p>
      </dgm:t>
    </dgm:pt>
    <dgm:pt modelId="{A3E6344E-FD99-4A96-87D7-052B267C3696}" type="parTrans" cxnId="{356F8383-DBC3-4D9C-A2C8-52E0CF3EBD5F}">
      <dgm:prSet/>
      <dgm:spPr/>
      <dgm:t>
        <a:bodyPr/>
        <a:lstStyle/>
        <a:p>
          <a:endParaRPr lang="en-US"/>
        </a:p>
      </dgm:t>
    </dgm:pt>
    <dgm:pt modelId="{AB33C00D-A219-4B96-93D1-94F4C2FFBCDE}" type="sibTrans" cxnId="{356F8383-DBC3-4D9C-A2C8-52E0CF3EBD5F}">
      <dgm:prSet/>
      <dgm:spPr/>
      <dgm:t>
        <a:bodyPr/>
        <a:lstStyle/>
        <a:p>
          <a:endParaRPr lang="en-US"/>
        </a:p>
      </dgm:t>
    </dgm:pt>
    <dgm:pt modelId="{E8EBF33F-EC19-417B-99F2-A9497F72C766}">
      <dgm:prSet phldrT="[Text]"/>
      <dgm:spPr/>
      <dgm:t>
        <a:bodyPr/>
        <a:lstStyle/>
        <a:p>
          <a:r>
            <a:rPr lang="en-US" dirty="0"/>
            <a:t>4D tensor (training + test set)</a:t>
          </a:r>
        </a:p>
      </dgm:t>
    </dgm:pt>
    <dgm:pt modelId="{A4970F21-BFE9-4E74-A377-DA48594C1CB0}" type="parTrans" cxnId="{9036A0C5-7CE0-48CF-A7C9-E880DA2970DE}">
      <dgm:prSet/>
      <dgm:spPr/>
      <dgm:t>
        <a:bodyPr/>
        <a:lstStyle/>
        <a:p>
          <a:endParaRPr lang="en-US"/>
        </a:p>
      </dgm:t>
    </dgm:pt>
    <dgm:pt modelId="{D9CB556F-A7A9-4BD2-85A9-387FFB013EBE}" type="sibTrans" cxnId="{9036A0C5-7CE0-48CF-A7C9-E880DA2970DE}">
      <dgm:prSet/>
      <dgm:spPr/>
      <dgm:t>
        <a:bodyPr/>
        <a:lstStyle/>
        <a:p>
          <a:endParaRPr lang="en-US"/>
        </a:p>
      </dgm:t>
    </dgm:pt>
    <dgm:pt modelId="{A81CC7E6-9BDD-4A07-A0B6-AFDC1A333354}">
      <dgm:prSet phldrT="[Text]"/>
      <dgm:spPr/>
      <dgm:t>
        <a:bodyPr/>
        <a:lstStyle/>
        <a:p>
          <a:r>
            <a:rPr lang="en-US" dirty="0"/>
            <a:t>Training set and test set</a:t>
          </a:r>
        </a:p>
      </dgm:t>
    </dgm:pt>
    <dgm:pt modelId="{0D4E0968-D9EE-4A04-AFFA-A6BC4726316A}" type="parTrans" cxnId="{2239C3AD-4458-4EC8-8D6B-CAC15F66B12C}">
      <dgm:prSet/>
      <dgm:spPr/>
      <dgm:t>
        <a:bodyPr/>
        <a:lstStyle/>
        <a:p>
          <a:endParaRPr lang="en-US"/>
        </a:p>
      </dgm:t>
    </dgm:pt>
    <dgm:pt modelId="{8126968A-7B8D-4956-BC53-1B3B8052C680}" type="sibTrans" cxnId="{2239C3AD-4458-4EC8-8D6B-CAC15F66B12C}">
      <dgm:prSet/>
      <dgm:spPr/>
      <dgm:t>
        <a:bodyPr/>
        <a:lstStyle/>
        <a:p>
          <a:endParaRPr lang="en-US"/>
        </a:p>
      </dgm:t>
    </dgm:pt>
    <dgm:pt modelId="{62319BF8-B0C6-49E1-A004-69F13D95DED0}">
      <dgm:prSet phldrT="[Text]"/>
      <dgm:spPr/>
      <dgm:t>
        <a:bodyPr/>
        <a:lstStyle/>
        <a:p>
          <a:r>
            <a:rPr lang="en-US" dirty="0"/>
            <a:t>Number of images, X-Y coordinates, HS channels</a:t>
          </a:r>
        </a:p>
      </dgm:t>
    </dgm:pt>
    <dgm:pt modelId="{840D6579-FB2F-4787-ACAB-92F70E8CA450}" type="parTrans" cxnId="{7A264A28-1C2B-4BE1-A911-E5EE14C58695}">
      <dgm:prSet/>
      <dgm:spPr/>
      <dgm:t>
        <a:bodyPr/>
        <a:lstStyle/>
        <a:p>
          <a:endParaRPr lang="en-US"/>
        </a:p>
      </dgm:t>
    </dgm:pt>
    <dgm:pt modelId="{21A80402-955E-4D3A-9741-4E1EC5175215}" type="sibTrans" cxnId="{7A264A28-1C2B-4BE1-A911-E5EE14C58695}">
      <dgm:prSet/>
      <dgm:spPr/>
      <dgm:t>
        <a:bodyPr/>
        <a:lstStyle/>
        <a:p>
          <a:endParaRPr lang="en-US"/>
        </a:p>
      </dgm:t>
    </dgm:pt>
    <dgm:pt modelId="{19CC25B3-D697-4800-9E51-4731A1C94111}">
      <dgm:prSet phldrT="[Text]"/>
      <dgm:spPr/>
      <dgm:t>
        <a:bodyPr/>
        <a:lstStyle/>
        <a:p>
          <a:r>
            <a:rPr lang="en-US" dirty="0"/>
            <a:t>Number of pixels annotated, HS channels, Label</a:t>
          </a:r>
        </a:p>
      </dgm:t>
    </dgm:pt>
    <dgm:pt modelId="{6A8176D0-A066-4C3D-BAFD-7D4B08E32429}" type="parTrans" cxnId="{18040060-1E85-496A-A784-29EF970CC987}">
      <dgm:prSet/>
      <dgm:spPr/>
      <dgm:t>
        <a:bodyPr/>
        <a:lstStyle/>
        <a:p>
          <a:endParaRPr lang="en-US"/>
        </a:p>
      </dgm:t>
    </dgm:pt>
    <dgm:pt modelId="{5C31DC1F-FAAB-45B9-B640-79B3D37FA73D}" type="sibTrans" cxnId="{18040060-1E85-496A-A784-29EF970CC987}">
      <dgm:prSet/>
      <dgm:spPr/>
      <dgm:t>
        <a:bodyPr/>
        <a:lstStyle/>
        <a:p>
          <a:endParaRPr lang="en-US"/>
        </a:p>
      </dgm:t>
    </dgm:pt>
    <dgm:pt modelId="{CA2D78D4-CDDB-438B-B7E5-A7787E1015A2}">
      <dgm:prSet phldrT="[Text]"/>
      <dgm:spPr/>
      <dgm:t>
        <a:bodyPr/>
        <a:lstStyle/>
        <a:p>
          <a:r>
            <a:rPr lang="en-US" dirty="0"/>
            <a:t>Features: H and S channels</a:t>
          </a:r>
        </a:p>
      </dgm:t>
    </dgm:pt>
    <dgm:pt modelId="{5D1FBFD4-2D8D-456D-8BB4-EA781830F10D}" type="parTrans" cxnId="{045EE835-F89C-4394-BFA9-8F70443F9BF7}">
      <dgm:prSet/>
      <dgm:spPr/>
      <dgm:t>
        <a:bodyPr/>
        <a:lstStyle/>
        <a:p>
          <a:endParaRPr lang="en-US"/>
        </a:p>
      </dgm:t>
    </dgm:pt>
    <dgm:pt modelId="{24A7693B-8131-404F-9B71-C4B2F1E56A14}" type="sibTrans" cxnId="{045EE835-F89C-4394-BFA9-8F70443F9BF7}">
      <dgm:prSet/>
      <dgm:spPr/>
      <dgm:t>
        <a:bodyPr/>
        <a:lstStyle/>
        <a:p>
          <a:endParaRPr lang="en-US"/>
        </a:p>
      </dgm:t>
    </dgm:pt>
    <dgm:pt modelId="{5122686E-2FFB-49C1-9088-C36C0438195A}">
      <dgm:prSet phldrT="[Text]"/>
      <dgm:spPr/>
      <dgm:t>
        <a:bodyPr/>
        <a:lstStyle/>
        <a:p>
          <a:r>
            <a:rPr lang="en-US" dirty="0"/>
            <a:t>90% training</a:t>
          </a:r>
        </a:p>
      </dgm:t>
    </dgm:pt>
    <dgm:pt modelId="{02627B06-66C4-407D-A7AD-082C92D8B503}" type="parTrans" cxnId="{F871CA38-BE6F-4D9F-9E3B-A4465B4FBF87}">
      <dgm:prSet/>
      <dgm:spPr/>
      <dgm:t>
        <a:bodyPr/>
        <a:lstStyle/>
        <a:p>
          <a:endParaRPr lang="en-US"/>
        </a:p>
      </dgm:t>
    </dgm:pt>
    <dgm:pt modelId="{36DE562D-3F05-4673-B3B4-137B87AE7BA9}" type="sibTrans" cxnId="{F871CA38-BE6F-4D9F-9E3B-A4465B4FBF87}">
      <dgm:prSet/>
      <dgm:spPr/>
      <dgm:t>
        <a:bodyPr/>
        <a:lstStyle/>
        <a:p>
          <a:endParaRPr lang="en-US"/>
        </a:p>
      </dgm:t>
    </dgm:pt>
    <dgm:pt modelId="{8CE3E2F3-8C87-40C5-BACA-EB1525361D55}">
      <dgm:prSet phldrT="[Text]"/>
      <dgm:spPr/>
      <dgm:t>
        <a:bodyPr/>
        <a:lstStyle/>
        <a:p>
          <a:r>
            <a:rPr lang="en-US" dirty="0"/>
            <a:t>10% test</a:t>
          </a:r>
        </a:p>
      </dgm:t>
    </dgm:pt>
    <dgm:pt modelId="{5A28BC47-4576-462B-B7B1-B068A17C6D09}" type="parTrans" cxnId="{4E597815-3A74-4851-BB92-197EDC0120A5}">
      <dgm:prSet/>
      <dgm:spPr/>
      <dgm:t>
        <a:bodyPr/>
        <a:lstStyle/>
        <a:p>
          <a:endParaRPr lang="en-US"/>
        </a:p>
      </dgm:t>
    </dgm:pt>
    <dgm:pt modelId="{590C7306-DBBB-461B-8825-A5CBC27DDEBE}" type="sibTrans" cxnId="{4E597815-3A74-4851-BB92-197EDC0120A5}">
      <dgm:prSet/>
      <dgm:spPr/>
      <dgm:t>
        <a:bodyPr/>
        <a:lstStyle/>
        <a:p>
          <a:endParaRPr lang="en-US"/>
        </a:p>
      </dgm:t>
    </dgm:pt>
    <dgm:pt modelId="{0ECB3875-156B-447A-A3CB-01264C49D71C}">
      <dgm:prSet phldrT="[Text]"/>
      <dgm:spPr/>
      <dgm:t>
        <a:bodyPr/>
        <a:lstStyle/>
        <a:p>
          <a:r>
            <a:rPr lang="en-US" dirty="0"/>
            <a:t>15 frames</a:t>
          </a:r>
        </a:p>
      </dgm:t>
    </dgm:pt>
    <dgm:pt modelId="{90EF928B-8FD5-46AA-B2A7-457535178F6E}" type="parTrans" cxnId="{E281B1F1-93B3-4BB7-90D3-65EC5EA8D9CC}">
      <dgm:prSet/>
      <dgm:spPr/>
      <dgm:t>
        <a:bodyPr/>
        <a:lstStyle/>
        <a:p>
          <a:endParaRPr lang="en-US"/>
        </a:p>
      </dgm:t>
    </dgm:pt>
    <dgm:pt modelId="{6E16349A-DF29-4EA6-BD24-254E270B309D}" type="sibTrans" cxnId="{E281B1F1-93B3-4BB7-90D3-65EC5EA8D9CC}">
      <dgm:prSet/>
      <dgm:spPr/>
      <dgm:t>
        <a:bodyPr/>
        <a:lstStyle/>
        <a:p>
          <a:endParaRPr lang="en-US"/>
        </a:p>
      </dgm:t>
    </dgm:pt>
    <dgm:pt modelId="{81C54BE7-30C6-444E-9BAE-A99A57103FBF}">
      <dgm:prSet phldrT="[Text]"/>
      <dgm:spPr/>
      <dgm:t>
        <a:bodyPr/>
        <a:lstStyle/>
        <a:p>
          <a:r>
            <a:rPr lang="en-US" dirty="0"/>
            <a:t>Width: 320 px</a:t>
          </a:r>
        </a:p>
      </dgm:t>
    </dgm:pt>
    <dgm:pt modelId="{F5A89ADF-B01D-44AA-8CC9-0C0DC8B52665}" type="parTrans" cxnId="{B6AAEE06-013F-4AA5-9868-2C02A78DF615}">
      <dgm:prSet/>
      <dgm:spPr/>
      <dgm:t>
        <a:bodyPr/>
        <a:lstStyle/>
        <a:p>
          <a:endParaRPr lang="en-US"/>
        </a:p>
      </dgm:t>
    </dgm:pt>
    <dgm:pt modelId="{8437AF9E-0A75-4F66-9DAB-AB1527E5CB9B}" type="sibTrans" cxnId="{B6AAEE06-013F-4AA5-9868-2C02A78DF615}">
      <dgm:prSet/>
      <dgm:spPr/>
      <dgm:t>
        <a:bodyPr/>
        <a:lstStyle/>
        <a:p>
          <a:endParaRPr lang="en-US"/>
        </a:p>
      </dgm:t>
    </dgm:pt>
    <dgm:pt modelId="{197E32FE-E9FC-4653-9077-359A0372C829}">
      <dgm:prSet phldrT="[Text]"/>
      <dgm:spPr/>
      <dgm:t>
        <a:bodyPr/>
        <a:lstStyle/>
        <a:p>
          <a:r>
            <a:rPr lang="en-US" dirty="0"/>
            <a:t>Height: 240 px</a:t>
          </a:r>
        </a:p>
      </dgm:t>
    </dgm:pt>
    <dgm:pt modelId="{435DD7A5-DD12-4DEE-81AA-2933742C792A}" type="parTrans" cxnId="{95AB3EC8-D4BC-4472-AAB2-A13B9B9689EF}">
      <dgm:prSet/>
      <dgm:spPr/>
      <dgm:t>
        <a:bodyPr/>
        <a:lstStyle/>
        <a:p>
          <a:endParaRPr lang="en-US"/>
        </a:p>
      </dgm:t>
    </dgm:pt>
    <dgm:pt modelId="{E3F9B65B-3169-412D-9E20-4700FC3752E1}" type="sibTrans" cxnId="{95AB3EC8-D4BC-4472-AAB2-A13B9B9689EF}">
      <dgm:prSet/>
      <dgm:spPr/>
      <dgm:t>
        <a:bodyPr/>
        <a:lstStyle/>
        <a:p>
          <a:endParaRPr lang="en-US"/>
        </a:p>
      </dgm:t>
    </dgm:pt>
    <dgm:pt modelId="{D7C4243C-6371-4542-89F6-A55DA01C83B1}">
      <dgm:prSet phldrT="[Text]"/>
      <dgm:spPr/>
      <dgm:t>
        <a:bodyPr/>
        <a:lstStyle/>
        <a:p>
          <a:r>
            <a:rPr lang="en-US" dirty="0"/>
            <a:t>Scoring</a:t>
          </a:r>
        </a:p>
      </dgm:t>
    </dgm:pt>
    <dgm:pt modelId="{6528187F-1AFE-49C5-ADEE-4288B0FF4879}" type="parTrans" cxnId="{57B12C4E-CFF9-4119-8BB9-20CD413FA246}">
      <dgm:prSet/>
      <dgm:spPr/>
      <dgm:t>
        <a:bodyPr/>
        <a:lstStyle/>
        <a:p>
          <a:endParaRPr lang="en-US"/>
        </a:p>
      </dgm:t>
    </dgm:pt>
    <dgm:pt modelId="{D70A4A53-5B41-41DD-ACCE-C691D5A36045}" type="sibTrans" cxnId="{57B12C4E-CFF9-4119-8BB9-20CD413FA246}">
      <dgm:prSet/>
      <dgm:spPr/>
      <dgm:t>
        <a:bodyPr/>
        <a:lstStyle/>
        <a:p>
          <a:endParaRPr lang="en-US"/>
        </a:p>
      </dgm:t>
    </dgm:pt>
    <dgm:pt modelId="{57ADBB5C-A14D-456F-8D84-DAF5468B23D6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0A8CF3E2-2441-4A6E-A35F-DA4DCD164214}" type="parTrans" cxnId="{DF98776F-4928-433A-91CF-9CF6DCFF1915}">
      <dgm:prSet/>
      <dgm:spPr/>
      <dgm:t>
        <a:bodyPr/>
        <a:lstStyle/>
        <a:p>
          <a:endParaRPr lang="en-US"/>
        </a:p>
      </dgm:t>
    </dgm:pt>
    <dgm:pt modelId="{87D084DF-E1A4-4EB3-B37B-E94FE34537D4}" type="sibTrans" cxnId="{DF98776F-4928-433A-91CF-9CF6DCFF1915}">
      <dgm:prSet/>
      <dgm:spPr/>
      <dgm:t>
        <a:bodyPr/>
        <a:lstStyle/>
        <a:p>
          <a:endParaRPr lang="en-US"/>
        </a:p>
      </dgm:t>
    </dgm:pt>
    <dgm:pt modelId="{9761A5EE-59B6-4E87-ACE6-9F28800CBF84}">
      <dgm:prSet phldrT="[Text]"/>
      <dgm:spPr/>
      <dgm:t>
        <a:bodyPr/>
        <a:lstStyle/>
        <a:p>
          <a:r>
            <a:rPr lang="en-US" dirty="0"/>
            <a:t>Confusion matrix</a:t>
          </a:r>
        </a:p>
      </dgm:t>
    </dgm:pt>
    <dgm:pt modelId="{B0911D21-A892-43CA-92A8-4977CD57F05B}" type="parTrans" cxnId="{615051C7-277C-4810-8E0B-A248765161D6}">
      <dgm:prSet/>
      <dgm:spPr/>
      <dgm:t>
        <a:bodyPr/>
        <a:lstStyle/>
        <a:p>
          <a:endParaRPr lang="en-US"/>
        </a:p>
      </dgm:t>
    </dgm:pt>
    <dgm:pt modelId="{EF0218D0-95C0-4D73-9955-2E002D78871B}" type="sibTrans" cxnId="{615051C7-277C-4810-8E0B-A248765161D6}">
      <dgm:prSet/>
      <dgm:spPr/>
      <dgm:t>
        <a:bodyPr/>
        <a:lstStyle/>
        <a:p>
          <a:endParaRPr lang="en-US"/>
        </a:p>
      </dgm:t>
    </dgm:pt>
    <dgm:pt modelId="{95228440-F787-498D-B022-9C0839541EB4}" type="pres">
      <dgm:prSet presAssocID="{AC5BD393-17D8-4DD7-A0B2-CC38F72AD64F}" presName="linearFlow" presStyleCnt="0">
        <dgm:presLayoutVars>
          <dgm:dir/>
          <dgm:animLvl val="lvl"/>
          <dgm:resizeHandles val="exact"/>
        </dgm:presLayoutVars>
      </dgm:prSet>
      <dgm:spPr/>
    </dgm:pt>
    <dgm:pt modelId="{EDBFD0AC-5159-44EF-9B27-E184E5265F65}" type="pres">
      <dgm:prSet presAssocID="{8EA1A7A7-45E5-4EC7-BFD9-DF0D3236A30D}" presName="composite" presStyleCnt="0"/>
      <dgm:spPr/>
    </dgm:pt>
    <dgm:pt modelId="{1332649B-838D-435A-B4BB-DE64FAB68E0B}" type="pres">
      <dgm:prSet presAssocID="{8EA1A7A7-45E5-4EC7-BFD9-DF0D3236A30D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F31B649-E395-4353-8743-9F29EDA12C0A}" type="pres">
      <dgm:prSet presAssocID="{8EA1A7A7-45E5-4EC7-BFD9-DF0D3236A30D}" presName="parSh" presStyleLbl="node1" presStyleIdx="0" presStyleCnt="5"/>
      <dgm:spPr/>
    </dgm:pt>
    <dgm:pt modelId="{D7D8FD66-9D2B-4C2E-9E04-86A671C3D0A1}" type="pres">
      <dgm:prSet presAssocID="{8EA1A7A7-45E5-4EC7-BFD9-DF0D3236A30D}" presName="desTx" presStyleLbl="fgAcc1" presStyleIdx="0" presStyleCnt="5">
        <dgm:presLayoutVars>
          <dgm:bulletEnabled val="1"/>
        </dgm:presLayoutVars>
      </dgm:prSet>
      <dgm:spPr/>
    </dgm:pt>
    <dgm:pt modelId="{5EA66AB6-555A-4387-9B2A-62F19FA98319}" type="pres">
      <dgm:prSet presAssocID="{C65CC970-65FA-415B-A027-745B0343243A}" presName="sibTrans" presStyleLbl="sibTrans2D1" presStyleIdx="0" presStyleCnt="4"/>
      <dgm:spPr/>
    </dgm:pt>
    <dgm:pt modelId="{067FFD85-6E47-4487-ABD0-BB597C58145D}" type="pres">
      <dgm:prSet presAssocID="{C65CC970-65FA-415B-A027-745B0343243A}" presName="connTx" presStyleLbl="sibTrans2D1" presStyleIdx="0" presStyleCnt="4"/>
      <dgm:spPr/>
    </dgm:pt>
    <dgm:pt modelId="{DEFB782A-5D50-4E41-AAE1-3AAA574E13B7}" type="pres">
      <dgm:prSet presAssocID="{9ED53B7A-1295-493F-A74F-B07F587F01A1}" presName="composite" presStyleCnt="0"/>
      <dgm:spPr/>
    </dgm:pt>
    <dgm:pt modelId="{F85F62D8-AF9A-465A-BE1F-9425EB33AE4F}" type="pres">
      <dgm:prSet presAssocID="{9ED53B7A-1295-493F-A74F-B07F587F01A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D7AD717-C602-4E5A-BF6E-1E3C4431134D}" type="pres">
      <dgm:prSet presAssocID="{9ED53B7A-1295-493F-A74F-B07F587F01A1}" presName="parSh" presStyleLbl="node1" presStyleIdx="1" presStyleCnt="5"/>
      <dgm:spPr/>
    </dgm:pt>
    <dgm:pt modelId="{2B67F8DB-44E4-4638-B17E-763BBA3C9E9C}" type="pres">
      <dgm:prSet presAssocID="{9ED53B7A-1295-493F-A74F-B07F587F01A1}" presName="desTx" presStyleLbl="fgAcc1" presStyleIdx="1" presStyleCnt="5">
        <dgm:presLayoutVars>
          <dgm:bulletEnabled val="1"/>
        </dgm:presLayoutVars>
      </dgm:prSet>
      <dgm:spPr/>
    </dgm:pt>
    <dgm:pt modelId="{8536D407-B012-4456-B111-6AC73F0E2710}" type="pres">
      <dgm:prSet presAssocID="{AB33C00D-A219-4B96-93D1-94F4C2FFBCDE}" presName="sibTrans" presStyleLbl="sibTrans2D1" presStyleIdx="1" presStyleCnt="4"/>
      <dgm:spPr/>
    </dgm:pt>
    <dgm:pt modelId="{5BFF0D1D-22A2-4EFA-B284-DB6552444631}" type="pres">
      <dgm:prSet presAssocID="{AB33C00D-A219-4B96-93D1-94F4C2FFBCDE}" presName="connTx" presStyleLbl="sibTrans2D1" presStyleIdx="1" presStyleCnt="4"/>
      <dgm:spPr/>
    </dgm:pt>
    <dgm:pt modelId="{186B1FFA-4D01-4EE9-BFA5-C33917BE4237}" type="pres">
      <dgm:prSet presAssocID="{E8EBF33F-EC19-417B-99F2-A9497F72C766}" presName="composite" presStyleCnt="0"/>
      <dgm:spPr/>
    </dgm:pt>
    <dgm:pt modelId="{40A54080-AED7-4F73-B696-418B033FB562}" type="pres">
      <dgm:prSet presAssocID="{E8EBF33F-EC19-417B-99F2-A9497F72C766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C85ADDA-B9DB-4AD3-BE70-EF7192CE3ADE}" type="pres">
      <dgm:prSet presAssocID="{E8EBF33F-EC19-417B-99F2-A9497F72C766}" presName="parSh" presStyleLbl="node1" presStyleIdx="2" presStyleCnt="5"/>
      <dgm:spPr/>
    </dgm:pt>
    <dgm:pt modelId="{D535B409-1B37-47DA-8484-F36B64E33691}" type="pres">
      <dgm:prSet presAssocID="{E8EBF33F-EC19-417B-99F2-A9497F72C766}" presName="desTx" presStyleLbl="fgAcc1" presStyleIdx="2" presStyleCnt="5">
        <dgm:presLayoutVars>
          <dgm:bulletEnabled val="1"/>
        </dgm:presLayoutVars>
      </dgm:prSet>
      <dgm:spPr/>
    </dgm:pt>
    <dgm:pt modelId="{5D7D743E-8AFB-499B-BCDB-23EE74798DE5}" type="pres">
      <dgm:prSet presAssocID="{D9CB556F-A7A9-4BD2-85A9-387FFB013EBE}" presName="sibTrans" presStyleLbl="sibTrans2D1" presStyleIdx="2" presStyleCnt="4"/>
      <dgm:spPr/>
    </dgm:pt>
    <dgm:pt modelId="{A95E9D84-5E64-4084-8809-997C37C2ED62}" type="pres">
      <dgm:prSet presAssocID="{D9CB556F-A7A9-4BD2-85A9-387FFB013EBE}" presName="connTx" presStyleLbl="sibTrans2D1" presStyleIdx="2" presStyleCnt="4"/>
      <dgm:spPr/>
    </dgm:pt>
    <dgm:pt modelId="{1C88DF59-7956-4955-BA95-D1924D0A83DF}" type="pres">
      <dgm:prSet presAssocID="{A81CC7E6-9BDD-4A07-A0B6-AFDC1A333354}" presName="composite" presStyleCnt="0"/>
      <dgm:spPr/>
    </dgm:pt>
    <dgm:pt modelId="{73022F3D-8A96-41D5-8952-A09D71A1B866}" type="pres">
      <dgm:prSet presAssocID="{A81CC7E6-9BDD-4A07-A0B6-AFDC1A333354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37482DE-7087-4F48-9360-7FC652EBAEB2}" type="pres">
      <dgm:prSet presAssocID="{A81CC7E6-9BDD-4A07-A0B6-AFDC1A333354}" presName="parSh" presStyleLbl="node1" presStyleIdx="3" presStyleCnt="5"/>
      <dgm:spPr/>
    </dgm:pt>
    <dgm:pt modelId="{DCD7887B-BFCD-4C0B-8168-9D46DCA124D6}" type="pres">
      <dgm:prSet presAssocID="{A81CC7E6-9BDD-4A07-A0B6-AFDC1A333354}" presName="desTx" presStyleLbl="fgAcc1" presStyleIdx="3" presStyleCnt="5">
        <dgm:presLayoutVars>
          <dgm:bulletEnabled val="1"/>
        </dgm:presLayoutVars>
      </dgm:prSet>
      <dgm:spPr/>
    </dgm:pt>
    <dgm:pt modelId="{3A7C6E62-13A7-4025-A765-311C1FB5FF1E}" type="pres">
      <dgm:prSet presAssocID="{8126968A-7B8D-4956-BC53-1B3B8052C680}" presName="sibTrans" presStyleLbl="sibTrans2D1" presStyleIdx="3" presStyleCnt="4"/>
      <dgm:spPr/>
    </dgm:pt>
    <dgm:pt modelId="{44C99852-249A-4A8C-B02D-3DF6EC9E609B}" type="pres">
      <dgm:prSet presAssocID="{8126968A-7B8D-4956-BC53-1B3B8052C680}" presName="connTx" presStyleLbl="sibTrans2D1" presStyleIdx="3" presStyleCnt="4"/>
      <dgm:spPr/>
    </dgm:pt>
    <dgm:pt modelId="{A19F53EB-BAE5-40BB-8A47-0BF63EAC7F12}" type="pres">
      <dgm:prSet presAssocID="{D7C4243C-6371-4542-89F6-A55DA01C83B1}" presName="composite" presStyleCnt="0"/>
      <dgm:spPr/>
    </dgm:pt>
    <dgm:pt modelId="{0B25B116-DC93-44B0-8723-B0BA8580ECF5}" type="pres">
      <dgm:prSet presAssocID="{D7C4243C-6371-4542-89F6-A55DA01C83B1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34784AE-D678-4686-8C0F-CA54618DCBAA}" type="pres">
      <dgm:prSet presAssocID="{D7C4243C-6371-4542-89F6-A55DA01C83B1}" presName="parSh" presStyleLbl="node1" presStyleIdx="4" presStyleCnt="5"/>
      <dgm:spPr/>
    </dgm:pt>
    <dgm:pt modelId="{3301E972-C040-4BE6-884E-A86BCC1F23EE}" type="pres">
      <dgm:prSet presAssocID="{D7C4243C-6371-4542-89F6-A55DA01C83B1}" presName="desTx" presStyleLbl="fgAcc1" presStyleIdx="4" presStyleCnt="5">
        <dgm:presLayoutVars>
          <dgm:bulletEnabled val="1"/>
        </dgm:presLayoutVars>
      </dgm:prSet>
      <dgm:spPr/>
    </dgm:pt>
  </dgm:ptLst>
  <dgm:cxnLst>
    <dgm:cxn modelId="{30724304-8C1F-4E2C-9BDB-355ECB62EBC4}" type="presOf" srcId="{57ADBB5C-A14D-456F-8D84-DAF5468B23D6}" destId="{3301E972-C040-4BE6-884E-A86BCC1F23EE}" srcOrd="0" destOrd="0" presId="urn:microsoft.com/office/officeart/2005/8/layout/process3"/>
    <dgm:cxn modelId="{B6AAEE06-013F-4AA5-9868-2C02A78DF615}" srcId="{8EA1A7A7-45E5-4EC7-BFD9-DF0D3236A30D}" destId="{81C54BE7-30C6-444E-9BAE-A99A57103FBF}" srcOrd="1" destOrd="0" parTransId="{F5A89ADF-B01D-44AA-8CC9-0C0DC8B52665}" sibTransId="{8437AF9E-0A75-4F66-9DAB-AB1527E5CB9B}"/>
    <dgm:cxn modelId="{B0B2460A-A266-456C-9E2F-46546BD86E51}" type="presOf" srcId="{62319BF8-B0C6-49E1-A004-69F13D95DED0}" destId="{2B67F8DB-44E4-4638-B17E-763BBA3C9E9C}" srcOrd="0" destOrd="0" presId="urn:microsoft.com/office/officeart/2005/8/layout/process3"/>
    <dgm:cxn modelId="{538D6312-62D8-4E71-A372-90FFF5B6E5EE}" type="presOf" srcId="{D7C4243C-6371-4542-89F6-A55DA01C83B1}" destId="{C34784AE-D678-4686-8C0F-CA54618DCBAA}" srcOrd="1" destOrd="0" presId="urn:microsoft.com/office/officeart/2005/8/layout/process3"/>
    <dgm:cxn modelId="{BB8A4415-B7B2-46E5-A34A-950755AA9AC9}" type="presOf" srcId="{A81CC7E6-9BDD-4A07-A0B6-AFDC1A333354}" destId="{137482DE-7087-4F48-9360-7FC652EBAEB2}" srcOrd="1" destOrd="0" presId="urn:microsoft.com/office/officeart/2005/8/layout/process3"/>
    <dgm:cxn modelId="{4E597815-3A74-4851-BB92-197EDC0120A5}" srcId="{A81CC7E6-9BDD-4A07-A0B6-AFDC1A333354}" destId="{8CE3E2F3-8C87-40C5-BACA-EB1525361D55}" srcOrd="1" destOrd="0" parTransId="{5A28BC47-4576-462B-B7B1-B068A17C6D09}" sibTransId="{590C7306-DBBB-461B-8825-A5CBC27DDEBE}"/>
    <dgm:cxn modelId="{C20F1421-D6BF-499E-8306-35952B33B923}" type="presOf" srcId="{9ED53B7A-1295-493F-A74F-B07F587F01A1}" destId="{F85F62D8-AF9A-465A-BE1F-9425EB33AE4F}" srcOrd="0" destOrd="0" presId="urn:microsoft.com/office/officeart/2005/8/layout/process3"/>
    <dgm:cxn modelId="{7A264A28-1C2B-4BE1-A911-E5EE14C58695}" srcId="{9ED53B7A-1295-493F-A74F-B07F587F01A1}" destId="{62319BF8-B0C6-49E1-A004-69F13D95DED0}" srcOrd="0" destOrd="0" parTransId="{840D6579-FB2F-4787-ACAB-92F70E8CA450}" sibTransId="{21A80402-955E-4D3A-9741-4E1EC5175215}"/>
    <dgm:cxn modelId="{5C01F52C-8ECC-4B10-85E9-BBB23E2BEAF0}" type="presOf" srcId="{8CE3E2F3-8C87-40C5-BACA-EB1525361D55}" destId="{DCD7887B-BFCD-4C0B-8168-9D46DCA124D6}" srcOrd="0" destOrd="1" presId="urn:microsoft.com/office/officeart/2005/8/layout/process3"/>
    <dgm:cxn modelId="{A8A6FE33-473D-4801-AAC8-5EDC44E0EFD5}" type="presOf" srcId="{8EA1A7A7-45E5-4EC7-BFD9-DF0D3236A30D}" destId="{1332649B-838D-435A-B4BB-DE64FAB68E0B}" srcOrd="0" destOrd="0" presId="urn:microsoft.com/office/officeart/2005/8/layout/process3"/>
    <dgm:cxn modelId="{045EE835-F89C-4394-BFA9-8F70443F9BF7}" srcId="{E8EBF33F-EC19-417B-99F2-A9497F72C766}" destId="{CA2D78D4-CDDB-438B-B7E5-A7787E1015A2}" srcOrd="1" destOrd="0" parTransId="{5D1FBFD4-2D8D-456D-8BB4-EA781830F10D}" sibTransId="{24A7693B-8131-404F-9B71-C4B2F1E56A14}"/>
    <dgm:cxn modelId="{F871CA38-BE6F-4D9F-9E3B-A4465B4FBF87}" srcId="{A81CC7E6-9BDD-4A07-A0B6-AFDC1A333354}" destId="{5122686E-2FFB-49C1-9088-C36C0438195A}" srcOrd="0" destOrd="0" parTransId="{02627B06-66C4-407D-A7AD-082C92D8B503}" sibTransId="{36DE562D-3F05-4673-B3B4-137B87AE7BA9}"/>
    <dgm:cxn modelId="{5B5EEB3C-9E69-4738-ACF1-6C034A2611F0}" type="presOf" srcId="{9761A5EE-59B6-4E87-ACE6-9F28800CBF84}" destId="{3301E972-C040-4BE6-884E-A86BCC1F23EE}" srcOrd="0" destOrd="1" presId="urn:microsoft.com/office/officeart/2005/8/layout/process3"/>
    <dgm:cxn modelId="{18040060-1E85-496A-A784-29EF970CC987}" srcId="{E8EBF33F-EC19-417B-99F2-A9497F72C766}" destId="{19CC25B3-D697-4800-9E51-4731A1C94111}" srcOrd="0" destOrd="0" parTransId="{6A8176D0-A066-4C3D-BAFD-7D4B08E32429}" sibTransId="{5C31DC1F-FAAB-45B9-B640-79B3D37FA73D}"/>
    <dgm:cxn modelId="{72544B61-9D7B-4DC7-9412-64F23A2C9E05}" type="presOf" srcId="{8EA1A7A7-45E5-4EC7-BFD9-DF0D3236A30D}" destId="{2F31B649-E395-4353-8743-9F29EDA12C0A}" srcOrd="1" destOrd="0" presId="urn:microsoft.com/office/officeart/2005/8/layout/process3"/>
    <dgm:cxn modelId="{A4851448-6601-46A0-A49E-05C844419E37}" type="presOf" srcId="{AC5BD393-17D8-4DD7-A0B2-CC38F72AD64F}" destId="{95228440-F787-498D-B022-9C0839541EB4}" srcOrd="0" destOrd="0" presId="urn:microsoft.com/office/officeart/2005/8/layout/process3"/>
    <dgm:cxn modelId="{534B0669-73E9-4480-BD03-604606DE3546}" type="presOf" srcId="{5122686E-2FFB-49C1-9088-C36C0438195A}" destId="{DCD7887B-BFCD-4C0B-8168-9D46DCA124D6}" srcOrd="0" destOrd="0" presId="urn:microsoft.com/office/officeart/2005/8/layout/process3"/>
    <dgm:cxn modelId="{57B12C4E-CFF9-4119-8BB9-20CD413FA246}" srcId="{AC5BD393-17D8-4DD7-A0B2-CC38F72AD64F}" destId="{D7C4243C-6371-4542-89F6-A55DA01C83B1}" srcOrd="4" destOrd="0" parTransId="{6528187F-1AFE-49C5-ADEE-4288B0FF4879}" sibTransId="{D70A4A53-5B41-41DD-ACCE-C691D5A36045}"/>
    <dgm:cxn modelId="{DF98776F-4928-433A-91CF-9CF6DCFF1915}" srcId="{D7C4243C-6371-4542-89F6-A55DA01C83B1}" destId="{57ADBB5C-A14D-456F-8D84-DAF5468B23D6}" srcOrd="0" destOrd="0" parTransId="{0A8CF3E2-2441-4A6E-A35F-DA4DCD164214}" sibTransId="{87D084DF-E1A4-4EB3-B37B-E94FE34537D4}"/>
    <dgm:cxn modelId="{D77B4C51-BCB3-4A04-9828-0124B1873669}" type="presOf" srcId="{AB33C00D-A219-4B96-93D1-94F4C2FFBCDE}" destId="{5BFF0D1D-22A2-4EFA-B284-DB6552444631}" srcOrd="1" destOrd="0" presId="urn:microsoft.com/office/officeart/2005/8/layout/process3"/>
    <dgm:cxn modelId="{27073C53-6109-477F-99D1-CDC449278285}" type="presOf" srcId="{A81CC7E6-9BDD-4A07-A0B6-AFDC1A333354}" destId="{73022F3D-8A96-41D5-8952-A09D71A1B866}" srcOrd="0" destOrd="0" presId="urn:microsoft.com/office/officeart/2005/8/layout/process3"/>
    <dgm:cxn modelId="{E45C457E-A004-4204-B853-7A875E08BA73}" type="presOf" srcId="{8126968A-7B8D-4956-BC53-1B3B8052C680}" destId="{44C99852-249A-4A8C-B02D-3DF6EC9E609B}" srcOrd="1" destOrd="0" presId="urn:microsoft.com/office/officeart/2005/8/layout/process3"/>
    <dgm:cxn modelId="{356F8383-DBC3-4D9C-A2C8-52E0CF3EBD5F}" srcId="{AC5BD393-17D8-4DD7-A0B2-CC38F72AD64F}" destId="{9ED53B7A-1295-493F-A74F-B07F587F01A1}" srcOrd="1" destOrd="0" parTransId="{A3E6344E-FD99-4A96-87D7-052B267C3696}" sibTransId="{AB33C00D-A219-4B96-93D1-94F4C2FFBCDE}"/>
    <dgm:cxn modelId="{D9CA138F-4FCC-4D2C-B008-CB41558928AF}" type="presOf" srcId="{C65CC970-65FA-415B-A027-745B0343243A}" destId="{5EA66AB6-555A-4387-9B2A-62F19FA98319}" srcOrd="0" destOrd="0" presId="urn:microsoft.com/office/officeart/2005/8/layout/process3"/>
    <dgm:cxn modelId="{B69ED395-14DB-468A-99B1-BF7C72AC00A3}" type="presOf" srcId="{E8EBF33F-EC19-417B-99F2-A9497F72C766}" destId="{40A54080-AED7-4F73-B696-418B033FB562}" srcOrd="0" destOrd="0" presId="urn:microsoft.com/office/officeart/2005/8/layout/process3"/>
    <dgm:cxn modelId="{A758319A-6AA1-47E9-B507-A0F315B235C9}" type="presOf" srcId="{197E32FE-E9FC-4653-9077-359A0372C829}" destId="{D7D8FD66-9D2B-4C2E-9E04-86A671C3D0A1}" srcOrd="0" destOrd="2" presId="urn:microsoft.com/office/officeart/2005/8/layout/process3"/>
    <dgm:cxn modelId="{F2B6EFAA-47C5-4C65-824A-A358A41C26CB}" type="presOf" srcId="{CA2D78D4-CDDB-438B-B7E5-A7787E1015A2}" destId="{D535B409-1B37-47DA-8484-F36B64E33691}" srcOrd="0" destOrd="1" presId="urn:microsoft.com/office/officeart/2005/8/layout/process3"/>
    <dgm:cxn modelId="{2239C3AD-4458-4EC8-8D6B-CAC15F66B12C}" srcId="{AC5BD393-17D8-4DD7-A0B2-CC38F72AD64F}" destId="{A81CC7E6-9BDD-4A07-A0B6-AFDC1A333354}" srcOrd="3" destOrd="0" parTransId="{0D4E0968-D9EE-4A04-AFFA-A6BC4726316A}" sibTransId="{8126968A-7B8D-4956-BC53-1B3B8052C680}"/>
    <dgm:cxn modelId="{686A15AF-84D3-46C2-8F01-34B08D64013A}" type="presOf" srcId="{9ED53B7A-1295-493F-A74F-B07F587F01A1}" destId="{6D7AD717-C602-4E5A-BF6E-1E3C4431134D}" srcOrd="1" destOrd="0" presId="urn:microsoft.com/office/officeart/2005/8/layout/process3"/>
    <dgm:cxn modelId="{25910BB1-5130-45A4-A893-5AEBAC61C3BD}" type="presOf" srcId="{D9CB556F-A7A9-4BD2-85A9-387FFB013EBE}" destId="{A95E9D84-5E64-4084-8809-997C37C2ED62}" srcOrd="1" destOrd="0" presId="urn:microsoft.com/office/officeart/2005/8/layout/process3"/>
    <dgm:cxn modelId="{A49453C3-B1DA-49F1-9DAF-0F9492149F23}" type="presOf" srcId="{E8EBF33F-EC19-417B-99F2-A9497F72C766}" destId="{5C85ADDA-B9DB-4AD3-BE70-EF7192CE3ADE}" srcOrd="1" destOrd="0" presId="urn:microsoft.com/office/officeart/2005/8/layout/process3"/>
    <dgm:cxn modelId="{9036A0C5-7CE0-48CF-A7C9-E880DA2970DE}" srcId="{AC5BD393-17D8-4DD7-A0B2-CC38F72AD64F}" destId="{E8EBF33F-EC19-417B-99F2-A9497F72C766}" srcOrd="2" destOrd="0" parTransId="{A4970F21-BFE9-4E74-A377-DA48594C1CB0}" sibTransId="{D9CB556F-A7A9-4BD2-85A9-387FFB013EBE}"/>
    <dgm:cxn modelId="{615051C7-277C-4810-8E0B-A248765161D6}" srcId="{D7C4243C-6371-4542-89F6-A55DA01C83B1}" destId="{9761A5EE-59B6-4E87-ACE6-9F28800CBF84}" srcOrd="1" destOrd="0" parTransId="{B0911D21-A892-43CA-92A8-4977CD57F05B}" sibTransId="{EF0218D0-95C0-4D73-9955-2E002D78871B}"/>
    <dgm:cxn modelId="{95AB3EC8-D4BC-4472-AAB2-A13B9B9689EF}" srcId="{8EA1A7A7-45E5-4EC7-BFD9-DF0D3236A30D}" destId="{197E32FE-E9FC-4653-9077-359A0372C829}" srcOrd="2" destOrd="0" parTransId="{435DD7A5-DD12-4DEE-81AA-2933742C792A}" sibTransId="{E3F9B65B-3169-412D-9E20-4700FC3752E1}"/>
    <dgm:cxn modelId="{338413D0-8F3A-4B93-9E62-690FF581B6C0}" type="presOf" srcId="{AB33C00D-A219-4B96-93D1-94F4C2FFBCDE}" destId="{8536D407-B012-4456-B111-6AC73F0E2710}" srcOrd="0" destOrd="0" presId="urn:microsoft.com/office/officeart/2005/8/layout/process3"/>
    <dgm:cxn modelId="{5B8583D8-B675-4FAA-B681-AB6340173291}" type="presOf" srcId="{D9CB556F-A7A9-4BD2-85A9-387FFB013EBE}" destId="{5D7D743E-8AFB-499B-BCDB-23EE74798DE5}" srcOrd="0" destOrd="0" presId="urn:microsoft.com/office/officeart/2005/8/layout/process3"/>
    <dgm:cxn modelId="{32CF9CE1-FD0E-4982-807C-696551B40878}" type="presOf" srcId="{0ECB3875-156B-447A-A3CB-01264C49D71C}" destId="{D7D8FD66-9D2B-4C2E-9E04-86A671C3D0A1}" srcOrd="0" destOrd="0" presId="urn:microsoft.com/office/officeart/2005/8/layout/process3"/>
    <dgm:cxn modelId="{8B7B92EA-BAFB-4221-896C-268E605DA81D}" type="presOf" srcId="{81C54BE7-30C6-444E-9BAE-A99A57103FBF}" destId="{D7D8FD66-9D2B-4C2E-9E04-86A671C3D0A1}" srcOrd="0" destOrd="1" presId="urn:microsoft.com/office/officeart/2005/8/layout/process3"/>
    <dgm:cxn modelId="{547606EB-39FA-4820-9EDE-3B374161DD8C}" type="presOf" srcId="{D7C4243C-6371-4542-89F6-A55DA01C83B1}" destId="{0B25B116-DC93-44B0-8723-B0BA8580ECF5}" srcOrd="0" destOrd="0" presId="urn:microsoft.com/office/officeart/2005/8/layout/process3"/>
    <dgm:cxn modelId="{E281B1F1-93B3-4BB7-90D3-65EC5EA8D9CC}" srcId="{8EA1A7A7-45E5-4EC7-BFD9-DF0D3236A30D}" destId="{0ECB3875-156B-447A-A3CB-01264C49D71C}" srcOrd="0" destOrd="0" parTransId="{90EF928B-8FD5-46AA-B2A7-457535178F6E}" sibTransId="{6E16349A-DF29-4EA6-BD24-254E270B309D}"/>
    <dgm:cxn modelId="{D085F5F1-9B55-4027-BBEB-E7A3206338B8}" srcId="{AC5BD393-17D8-4DD7-A0B2-CC38F72AD64F}" destId="{8EA1A7A7-45E5-4EC7-BFD9-DF0D3236A30D}" srcOrd="0" destOrd="0" parTransId="{E43CFE5C-9709-4219-AD5E-5A371C31ECCF}" sibTransId="{C65CC970-65FA-415B-A027-745B0343243A}"/>
    <dgm:cxn modelId="{0847B9F2-4C74-4AB4-816C-B29A1C5D1AF1}" type="presOf" srcId="{19CC25B3-D697-4800-9E51-4731A1C94111}" destId="{D535B409-1B37-47DA-8484-F36B64E33691}" srcOrd="0" destOrd="0" presId="urn:microsoft.com/office/officeart/2005/8/layout/process3"/>
    <dgm:cxn modelId="{DFC071F5-0F4D-4602-8B96-6BA72AF4B950}" type="presOf" srcId="{8126968A-7B8D-4956-BC53-1B3B8052C680}" destId="{3A7C6E62-13A7-4025-A765-311C1FB5FF1E}" srcOrd="0" destOrd="0" presId="urn:microsoft.com/office/officeart/2005/8/layout/process3"/>
    <dgm:cxn modelId="{775997FB-6651-4AB7-9483-738EF14105A6}" type="presOf" srcId="{C65CC970-65FA-415B-A027-745B0343243A}" destId="{067FFD85-6E47-4487-ABD0-BB597C58145D}" srcOrd="1" destOrd="0" presId="urn:microsoft.com/office/officeart/2005/8/layout/process3"/>
    <dgm:cxn modelId="{F52D5D85-C4A7-4E1D-B5DF-11D3BD529A25}" type="presParOf" srcId="{95228440-F787-498D-B022-9C0839541EB4}" destId="{EDBFD0AC-5159-44EF-9B27-E184E5265F65}" srcOrd="0" destOrd="0" presId="urn:microsoft.com/office/officeart/2005/8/layout/process3"/>
    <dgm:cxn modelId="{A0CE4080-E99D-4EC9-8C2E-09F885CC1C1B}" type="presParOf" srcId="{EDBFD0AC-5159-44EF-9B27-E184E5265F65}" destId="{1332649B-838D-435A-B4BB-DE64FAB68E0B}" srcOrd="0" destOrd="0" presId="urn:microsoft.com/office/officeart/2005/8/layout/process3"/>
    <dgm:cxn modelId="{29E0B9F8-3444-49B0-B8F0-78125F4EF24C}" type="presParOf" srcId="{EDBFD0AC-5159-44EF-9B27-E184E5265F65}" destId="{2F31B649-E395-4353-8743-9F29EDA12C0A}" srcOrd="1" destOrd="0" presId="urn:microsoft.com/office/officeart/2005/8/layout/process3"/>
    <dgm:cxn modelId="{39B2905D-407D-4240-9123-F008009CDB99}" type="presParOf" srcId="{EDBFD0AC-5159-44EF-9B27-E184E5265F65}" destId="{D7D8FD66-9D2B-4C2E-9E04-86A671C3D0A1}" srcOrd="2" destOrd="0" presId="urn:microsoft.com/office/officeart/2005/8/layout/process3"/>
    <dgm:cxn modelId="{3549ECCB-0995-43B7-AB84-B3BD71E8C576}" type="presParOf" srcId="{95228440-F787-498D-B022-9C0839541EB4}" destId="{5EA66AB6-555A-4387-9B2A-62F19FA98319}" srcOrd="1" destOrd="0" presId="urn:microsoft.com/office/officeart/2005/8/layout/process3"/>
    <dgm:cxn modelId="{F20A13A0-2C78-4F3F-9724-75A72FB30942}" type="presParOf" srcId="{5EA66AB6-555A-4387-9B2A-62F19FA98319}" destId="{067FFD85-6E47-4487-ABD0-BB597C58145D}" srcOrd="0" destOrd="0" presId="urn:microsoft.com/office/officeart/2005/8/layout/process3"/>
    <dgm:cxn modelId="{803162C4-41B1-4F23-ABC5-61CECF4A6F86}" type="presParOf" srcId="{95228440-F787-498D-B022-9C0839541EB4}" destId="{DEFB782A-5D50-4E41-AAE1-3AAA574E13B7}" srcOrd="2" destOrd="0" presId="urn:microsoft.com/office/officeart/2005/8/layout/process3"/>
    <dgm:cxn modelId="{739406EE-24BC-4C52-8807-C3B0F1F3D619}" type="presParOf" srcId="{DEFB782A-5D50-4E41-AAE1-3AAA574E13B7}" destId="{F85F62D8-AF9A-465A-BE1F-9425EB33AE4F}" srcOrd="0" destOrd="0" presId="urn:microsoft.com/office/officeart/2005/8/layout/process3"/>
    <dgm:cxn modelId="{DDEE46FC-5403-4449-B454-0EDE3AE7F3D7}" type="presParOf" srcId="{DEFB782A-5D50-4E41-AAE1-3AAA574E13B7}" destId="{6D7AD717-C602-4E5A-BF6E-1E3C4431134D}" srcOrd="1" destOrd="0" presId="urn:microsoft.com/office/officeart/2005/8/layout/process3"/>
    <dgm:cxn modelId="{C55CF4B1-C460-4957-8C6E-FBF54D1AC1BA}" type="presParOf" srcId="{DEFB782A-5D50-4E41-AAE1-3AAA574E13B7}" destId="{2B67F8DB-44E4-4638-B17E-763BBA3C9E9C}" srcOrd="2" destOrd="0" presId="urn:microsoft.com/office/officeart/2005/8/layout/process3"/>
    <dgm:cxn modelId="{53C1BCB0-81D1-4F38-A1F9-464D3E121FD0}" type="presParOf" srcId="{95228440-F787-498D-B022-9C0839541EB4}" destId="{8536D407-B012-4456-B111-6AC73F0E2710}" srcOrd="3" destOrd="0" presId="urn:microsoft.com/office/officeart/2005/8/layout/process3"/>
    <dgm:cxn modelId="{70F69534-2DFC-488D-ACE0-45326C4202B7}" type="presParOf" srcId="{8536D407-B012-4456-B111-6AC73F0E2710}" destId="{5BFF0D1D-22A2-4EFA-B284-DB6552444631}" srcOrd="0" destOrd="0" presId="urn:microsoft.com/office/officeart/2005/8/layout/process3"/>
    <dgm:cxn modelId="{08878A5B-DB04-4589-B89E-26B2D6838BCA}" type="presParOf" srcId="{95228440-F787-498D-B022-9C0839541EB4}" destId="{186B1FFA-4D01-4EE9-BFA5-C33917BE4237}" srcOrd="4" destOrd="0" presId="urn:microsoft.com/office/officeart/2005/8/layout/process3"/>
    <dgm:cxn modelId="{935FD94C-6F53-4456-BC61-DCF6ED9358D6}" type="presParOf" srcId="{186B1FFA-4D01-4EE9-BFA5-C33917BE4237}" destId="{40A54080-AED7-4F73-B696-418B033FB562}" srcOrd="0" destOrd="0" presId="urn:microsoft.com/office/officeart/2005/8/layout/process3"/>
    <dgm:cxn modelId="{75EFA32D-AA3F-4BF8-8529-A69293A191B1}" type="presParOf" srcId="{186B1FFA-4D01-4EE9-BFA5-C33917BE4237}" destId="{5C85ADDA-B9DB-4AD3-BE70-EF7192CE3ADE}" srcOrd="1" destOrd="0" presId="urn:microsoft.com/office/officeart/2005/8/layout/process3"/>
    <dgm:cxn modelId="{D7C8D8A2-E4A5-4AF5-AB17-D50C8FD562E4}" type="presParOf" srcId="{186B1FFA-4D01-4EE9-BFA5-C33917BE4237}" destId="{D535B409-1B37-47DA-8484-F36B64E33691}" srcOrd="2" destOrd="0" presId="urn:microsoft.com/office/officeart/2005/8/layout/process3"/>
    <dgm:cxn modelId="{6AF19394-33F9-4996-AA9B-4F3EE65E74BA}" type="presParOf" srcId="{95228440-F787-498D-B022-9C0839541EB4}" destId="{5D7D743E-8AFB-499B-BCDB-23EE74798DE5}" srcOrd="5" destOrd="0" presId="urn:microsoft.com/office/officeart/2005/8/layout/process3"/>
    <dgm:cxn modelId="{F62D3944-8642-4D56-BDF2-85515E50EE4E}" type="presParOf" srcId="{5D7D743E-8AFB-499B-BCDB-23EE74798DE5}" destId="{A95E9D84-5E64-4084-8809-997C37C2ED62}" srcOrd="0" destOrd="0" presId="urn:microsoft.com/office/officeart/2005/8/layout/process3"/>
    <dgm:cxn modelId="{54E77766-8E79-41C3-B8F5-755ACC0A8551}" type="presParOf" srcId="{95228440-F787-498D-B022-9C0839541EB4}" destId="{1C88DF59-7956-4955-BA95-D1924D0A83DF}" srcOrd="6" destOrd="0" presId="urn:microsoft.com/office/officeart/2005/8/layout/process3"/>
    <dgm:cxn modelId="{1F11916A-829C-4000-8737-B08E370B8C92}" type="presParOf" srcId="{1C88DF59-7956-4955-BA95-D1924D0A83DF}" destId="{73022F3D-8A96-41D5-8952-A09D71A1B866}" srcOrd="0" destOrd="0" presId="urn:microsoft.com/office/officeart/2005/8/layout/process3"/>
    <dgm:cxn modelId="{052DF0CB-E971-4ACB-9CF4-8A8ED043074F}" type="presParOf" srcId="{1C88DF59-7956-4955-BA95-D1924D0A83DF}" destId="{137482DE-7087-4F48-9360-7FC652EBAEB2}" srcOrd="1" destOrd="0" presId="urn:microsoft.com/office/officeart/2005/8/layout/process3"/>
    <dgm:cxn modelId="{BD2567FA-9F21-4DD0-9C1A-76CB429A1215}" type="presParOf" srcId="{1C88DF59-7956-4955-BA95-D1924D0A83DF}" destId="{DCD7887B-BFCD-4C0B-8168-9D46DCA124D6}" srcOrd="2" destOrd="0" presId="urn:microsoft.com/office/officeart/2005/8/layout/process3"/>
    <dgm:cxn modelId="{CB059C35-A101-4972-AE10-5EAC68B2E446}" type="presParOf" srcId="{95228440-F787-498D-B022-9C0839541EB4}" destId="{3A7C6E62-13A7-4025-A765-311C1FB5FF1E}" srcOrd="7" destOrd="0" presId="urn:microsoft.com/office/officeart/2005/8/layout/process3"/>
    <dgm:cxn modelId="{B50271A1-535D-411E-B19B-40807940D7DE}" type="presParOf" srcId="{3A7C6E62-13A7-4025-A765-311C1FB5FF1E}" destId="{44C99852-249A-4A8C-B02D-3DF6EC9E609B}" srcOrd="0" destOrd="0" presId="urn:microsoft.com/office/officeart/2005/8/layout/process3"/>
    <dgm:cxn modelId="{68662B38-291E-4F48-B8CC-2CD07A5D754C}" type="presParOf" srcId="{95228440-F787-498D-B022-9C0839541EB4}" destId="{A19F53EB-BAE5-40BB-8A47-0BF63EAC7F12}" srcOrd="8" destOrd="0" presId="urn:microsoft.com/office/officeart/2005/8/layout/process3"/>
    <dgm:cxn modelId="{1026C4E1-5D36-49BB-A5DB-F11811ACE9B6}" type="presParOf" srcId="{A19F53EB-BAE5-40BB-8A47-0BF63EAC7F12}" destId="{0B25B116-DC93-44B0-8723-B0BA8580ECF5}" srcOrd="0" destOrd="0" presId="urn:microsoft.com/office/officeart/2005/8/layout/process3"/>
    <dgm:cxn modelId="{A98572BE-0884-49EF-A222-5139B72350A3}" type="presParOf" srcId="{A19F53EB-BAE5-40BB-8A47-0BF63EAC7F12}" destId="{C34784AE-D678-4686-8C0F-CA54618DCBAA}" srcOrd="1" destOrd="0" presId="urn:microsoft.com/office/officeart/2005/8/layout/process3"/>
    <dgm:cxn modelId="{E1685A48-ECEB-4468-B30C-07CE18664D7E}" type="presParOf" srcId="{A19F53EB-BAE5-40BB-8A47-0BF63EAC7F12}" destId="{3301E972-C040-4BE6-884E-A86BCC1F23E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1B649-E395-4353-8743-9F29EDA12C0A}">
      <dsp:nvSpPr>
        <dsp:cNvPr id="0" name=""/>
        <dsp:cNvSpPr/>
      </dsp:nvSpPr>
      <dsp:spPr>
        <a:xfrm>
          <a:off x="5010" y="1285850"/>
          <a:ext cx="1130585" cy="585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Video frames</a:t>
          </a:r>
        </a:p>
      </dsp:txBody>
      <dsp:txXfrm>
        <a:off x="5010" y="1285850"/>
        <a:ext cx="1130585" cy="390646"/>
      </dsp:txXfrm>
    </dsp:sp>
    <dsp:sp modelId="{D7D8FD66-9D2B-4C2E-9E04-86A671C3D0A1}">
      <dsp:nvSpPr>
        <dsp:cNvPr id="0" name=""/>
        <dsp:cNvSpPr/>
      </dsp:nvSpPr>
      <dsp:spPr>
        <a:xfrm>
          <a:off x="236576" y="1676496"/>
          <a:ext cx="1130585" cy="1077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15 frames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Width: 320 px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Height: 240 px</a:t>
          </a:r>
        </a:p>
      </dsp:txBody>
      <dsp:txXfrm>
        <a:off x="268122" y="1708042"/>
        <a:ext cx="1067493" cy="1013954"/>
      </dsp:txXfrm>
    </dsp:sp>
    <dsp:sp modelId="{5EA66AB6-555A-4387-9B2A-62F19FA98319}">
      <dsp:nvSpPr>
        <dsp:cNvPr id="0" name=""/>
        <dsp:cNvSpPr/>
      </dsp:nvSpPr>
      <dsp:spPr>
        <a:xfrm>
          <a:off x="1306988" y="1340432"/>
          <a:ext cx="363352" cy="281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306988" y="1396728"/>
        <a:ext cx="278907" cy="168890"/>
      </dsp:txXfrm>
    </dsp:sp>
    <dsp:sp modelId="{6D7AD717-C602-4E5A-BF6E-1E3C4431134D}">
      <dsp:nvSpPr>
        <dsp:cNvPr id="0" name=""/>
        <dsp:cNvSpPr/>
      </dsp:nvSpPr>
      <dsp:spPr>
        <a:xfrm>
          <a:off x="1821166" y="1285850"/>
          <a:ext cx="1130585" cy="585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5D + 6D tensors</a:t>
          </a:r>
        </a:p>
      </dsp:txBody>
      <dsp:txXfrm>
        <a:off x="1821166" y="1285850"/>
        <a:ext cx="1130585" cy="390646"/>
      </dsp:txXfrm>
    </dsp:sp>
    <dsp:sp modelId="{2B67F8DB-44E4-4638-B17E-763BBA3C9E9C}">
      <dsp:nvSpPr>
        <dsp:cNvPr id="0" name=""/>
        <dsp:cNvSpPr/>
      </dsp:nvSpPr>
      <dsp:spPr>
        <a:xfrm>
          <a:off x="2052731" y="1676496"/>
          <a:ext cx="1130585" cy="1077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Number of images, X-Y coordinates, HS channels</a:t>
          </a:r>
        </a:p>
      </dsp:txBody>
      <dsp:txXfrm>
        <a:off x="2084277" y="1708042"/>
        <a:ext cx="1067493" cy="1013954"/>
      </dsp:txXfrm>
    </dsp:sp>
    <dsp:sp modelId="{8536D407-B012-4456-B111-6AC73F0E2710}">
      <dsp:nvSpPr>
        <dsp:cNvPr id="0" name=""/>
        <dsp:cNvSpPr/>
      </dsp:nvSpPr>
      <dsp:spPr>
        <a:xfrm>
          <a:off x="3123143" y="1340432"/>
          <a:ext cx="363352" cy="281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123143" y="1396728"/>
        <a:ext cx="278907" cy="168890"/>
      </dsp:txXfrm>
    </dsp:sp>
    <dsp:sp modelId="{5C85ADDA-B9DB-4AD3-BE70-EF7192CE3ADE}">
      <dsp:nvSpPr>
        <dsp:cNvPr id="0" name=""/>
        <dsp:cNvSpPr/>
      </dsp:nvSpPr>
      <dsp:spPr>
        <a:xfrm>
          <a:off x="3637321" y="1285850"/>
          <a:ext cx="1130585" cy="585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4D tensor (training + test set)</a:t>
          </a:r>
        </a:p>
      </dsp:txBody>
      <dsp:txXfrm>
        <a:off x="3637321" y="1285850"/>
        <a:ext cx="1130585" cy="390646"/>
      </dsp:txXfrm>
    </dsp:sp>
    <dsp:sp modelId="{D535B409-1B37-47DA-8484-F36B64E33691}">
      <dsp:nvSpPr>
        <dsp:cNvPr id="0" name=""/>
        <dsp:cNvSpPr/>
      </dsp:nvSpPr>
      <dsp:spPr>
        <a:xfrm>
          <a:off x="3868887" y="1676496"/>
          <a:ext cx="1130585" cy="1077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Number of pixels annotated, HS channels, Label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Features: H and S channels</a:t>
          </a:r>
        </a:p>
      </dsp:txBody>
      <dsp:txXfrm>
        <a:off x="3900433" y="1708042"/>
        <a:ext cx="1067493" cy="1013954"/>
      </dsp:txXfrm>
    </dsp:sp>
    <dsp:sp modelId="{5D7D743E-8AFB-499B-BCDB-23EE74798DE5}">
      <dsp:nvSpPr>
        <dsp:cNvPr id="0" name=""/>
        <dsp:cNvSpPr/>
      </dsp:nvSpPr>
      <dsp:spPr>
        <a:xfrm>
          <a:off x="4939299" y="1340432"/>
          <a:ext cx="363352" cy="281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939299" y="1396728"/>
        <a:ext cx="278907" cy="168890"/>
      </dsp:txXfrm>
    </dsp:sp>
    <dsp:sp modelId="{137482DE-7087-4F48-9360-7FC652EBAEB2}">
      <dsp:nvSpPr>
        <dsp:cNvPr id="0" name=""/>
        <dsp:cNvSpPr/>
      </dsp:nvSpPr>
      <dsp:spPr>
        <a:xfrm>
          <a:off x="5453477" y="1285850"/>
          <a:ext cx="1130585" cy="585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Training set and test set</a:t>
          </a:r>
        </a:p>
      </dsp:txBody>
      <dsp:txXfrm>
        <a:off x="5453477" y="1285850"/>
        <a:ext cx="1130585" cy="390646"/>
      </dsp:txXfrm>
    </dsp:sp>
    <dsp:sp modelId="{DCD7887B-BFCD-4C0B-8168-9D46DCA124D6}">
      <dsp:nvSpPr>
        <dsp:cNvPr id="0" name=""/>
        <dsp:cNvSpPr/>
      </dsp:nvSpPr>
      <dsp:spPr>
        <a:xfrm>
          <a:off x="5685042" y="1676496"/>
          <a:ext cx="1130585" cy="1077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90% training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10% test</a:t>
          </a:r>
        </a:p>
      </dsp:txBody>
      <dsp:txXfrm>
        <a:off x="5716588" y="1708042"/>
        <a:ext cx="1067493" cy="1013954"/>
      </dsp:txXfrm>
    </dsp:sp>
    <dsp:sp modelId="{3A7C6E62-13A7-4025-A765-311C1FB5FF1E}">
      <dsp:nvSpPr>
        <dsp:cNvPr id="0" name=""/>
        <dsp:cNvSpPr/>
      </dsp:nvSpPr>
      <dsp:spPr>
        <a:xfrm>
          <a:off x="6755454" y="1340432"/>
          <a:ext cx="363352" cy="281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755454" y="1396728"/>
        <a:ext cx="278907" cy="168890"/>
      </dsp:txXfrm>
    </dsp:sp>
    <dsp:sp modelId="{C34784AE-D678-4686-8C0F-CA54618DCBAA}">
      <dsp:nvSpPr>
        <dsp:cNvPr id="0" name=""/>
        <dsp:cNvSpPr/>
      </dsp:nvSpPr>
      <dsp:spPr>
        <a:xfrm>
          <a:off x="7269632" y="1285850"/>
          <a:ext cx="1130585" cy="585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Scoring</a:t>
          </a:r>
        </a:p>
      </dsp:txBody>
      <dsp:txXfrm>
        <a:off x="7269632" y="1285850"/>
        <a:ext cx="1130585" cy="390646"/>
      </dsp:txXfrm>
    </dsp:sp>
    <dsp:sp modelId="{3301E972-C040-4BE6-884E-A86BCC1F23EE}">
      <dsp:nvSpPr>
        <dsp:cNvPr id="0" name=""/>
        <dsp:cNvSpPr/>
      </dsp:nvSpPr>
      <dsp:spPr>
        <a:xfrm>
          <a:off x="7501198" y="1676496"/>
          <a:ext cx="1130585" cy="1077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Accuracy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Confusion matrix</a:t>
          </a:r>
        </a:p>
      </dsp:txBody>
      <dsp:txXfrm>
        <a:off x="7532744" y="1708042"/>
        <a:ext cx="1067493" cy="1013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3BFF-A408-4E18-920E-DB04D22CB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E7962-1B09-4356-9ED3-5A000517A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44762-3FE1-48E3-8CCB-C3AF03D8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48A3-9146-4325-840E-DE025E6F676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152A-D2C7-48DE-8CA2-EDE06FF1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7EA68-653D-41D9-BDE5-F573B62C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E80A-33BE-4AE2-9428-B4CBDF54C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ADD4-2C96-4DFA-933A-82BA4CFA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E8A13-F5BC-4D00-BD2F-7ECFE1E03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97A6-C542-43E2-BDF9-FD54879B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48A3-9146-4325-840E-DE025E6F676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F5DC2-6754-4327-801D-7E082CA4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93F18-7243-415D-B27A-27F4CF1C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E80A-33BE-4AE2-9428-B4CBDF54C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0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D7208-D9AB-4B2F-ACA5-21B3E67CA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99A1E-61DB-4A7F-B089-45B0E27CD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E6B9-3C4E-47C3-952A-BF9C19AD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48A3-9146-4325-840E-DE025E6F676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F24A-8B25-42F7-B934-E91C2489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C3D5-B089-4327-8151-A1F30327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E80A-33BE-4AE2-9428-B4CBDF54C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3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0646-1EA3-4DF6-B274-4BF2A59E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334A-822D-4EB6-B7E4-3FC4E7B1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8CD52-7830-4067-BBF3-86861DAC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48A3-9146-4325-840E-DE025E6F676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EBE9-93C8-4AD5-A88E-AFAECD9F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EDA5-289E-4ECE-A101-B9BCA36A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E80A-33BE-4AE2-9428-B4CBDF54C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FA46-8857-44BD-8122-CCC22E7C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E0F97-652F-4BBB-B742-5143A7670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BC45F-2F6C-424B-B46F-FD2913ED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48A3-9146-4325-840E-DE025E6F676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EB94-850F-472F-830E-25C819AA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D7188-6A03-485D-8394-AC9C85CB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E80A-33BE-4AE2-9428-B4CBDF54C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3947-6379-4FED-B21F-278D23FF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CE28-83D4-4667-BAAF-31F72567E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E06F0-C80E-4879-B39E-CB0044DDE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6119F-11EB-46CA-96D2-2F101779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48A3-9146-4325-840E-DE025E6F676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D7279-1CB3-42B6-A7D6-CF6777D5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E14A4-289B-43D7-A968-94B31185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E80A-33BE-4AE2-9428-B4CBDF54C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2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95A3-A86F-414E-966A-5628A0D6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2C7AA-C1EA-462E-A54E-E50FA2A1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FBB23-A43B-4352-B374-ADDEDE2CA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3CAFB-5FE3-4BAA-9EE0-1CEDE1078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75263-0DC4-4ECA-ACA6-EDF6D71EB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92E99-360F-4333-B5E3-13E2A38C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48A3-9146-4325-840E-DE025E6F676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1E68F-0029-4CC5-B5FB-825C03FD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1AE83-B977-4948-BB76-F22EDBAF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E80A-33BE-4AE2-9428-B4CBDF54C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5F3E-9462-4A8A-ACD3-A550EC33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7AC77-0E02-4DCA-8789-E2EC330F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48A3-9146-4325-840E-DE025E6F676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D0283-A0B2-4C0B-98CC-A0CB79DA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6E25A-60C5-4AF1-91F2-77BBFCDD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E80A-33BE-4AE2-9428-B4CBDF54C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8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2549F-F05F-425F-BB86-31FC64E7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48A3-9146-4325-840E-DE025E6F676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57B5B-E2DC-4231-8D81-A1B12650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C7D5-C2B9-41BB-A077-6EC22518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E80A-33BE-4AE2-9428-B4CBDF54C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1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EAE8-6419-48E7-B0DC-58617193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452E-8C3B-45A5-BBF4-9E0BFD5DD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E2663-2D4F-41A3-9FBF-8176B3A92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80409-EAB2-463E-A5F6-544888C6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48A3-9146-4325-840E-DE025E6F676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AA0BB-0BF0-49BC-A643-9FF72E9F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47E58-D58B-45B1-B7C2-E4391574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E80A-33BE-4AE2-9428-B4CBDF54C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FA9F-B700-471B-A44E-7403E38E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B4CB0-DB3A-45AC-840F-E155F461E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928A-6450-4CDD-9409-D4009ED32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02AFF-2CB4-4B43-8CDA-1695CED6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48A3-9146-4325-840E-DE025E6F676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59673-60C0-4FCD-9D4D-C84788EF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E96E5-5A1F-4868-A1C4-CDEDEEC7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E80A-33BE-4AE2-9428-B4CBDF54C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7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9ABB0-29C3-4ED6-87FE-B8A37B3E6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53D84-7535-49C4-988E-12073DA75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83F18-E54C-4435-A4E2-5CBC5681C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48A3-9146-4325-840E-DE025E6F676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E42E-FB76-48EC-8FBD-C39F352CE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0D97-1F42-4963-82BE-8CE8B0861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E80A-33BE-4AE2-9428-B4CBDF54C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C201DC-5C5F-4916-BB4B-7F0E3C4AB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n-US" sz="3800"/>
              <a:t>Segmentation – </a:t>
            </a:r>
            <a:r>
              <a:rPr lang="en-US" sz="3800" err="1"/>
              <a:t>Robótica</a:t>
            </a:r>
            <a:r>
              <a:rPr lang="en-US" sz="3800"/>
              <a:t> y </a:t>
            </a:r>
            <a:r>
              <a:rPr lang="en-US" sz="3800" err="1"/>
              <a:t>percepción</a:t>
            </a:r>
            <a:r>
              <a:rPr lang="en-US" sz="3800"/>
              <a:t> </a:t>
            </a:r>
            <a:r>
              <a:rPr lang="en-US" sz="3800" err="1"/>
              <a:t>computacional</a:t>
            </a:r>
            <a:endParaRPr lang="en-US" sz="38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36F6A5-CA7A-4D60-A2C1-F1357FC22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n-US" sz="1700"/>
              <a:t>Luciano Garcia-Giordano (150245)</a:t>
            </a:r>
          </a:p>
          <a:p>
            <a:pPr algn="l"/>
            <a:r>
              <a:rPr lang="en-US" sz="1700"/>
              <a:t>Gonzalo </a:t>
            </a:r>
            <a:r>
              <a:rPr lang="en-US" sz="1700" err="1"/>
              <a:t>Flórez</a:t>
            </a:r>
            <a:r>
              <a:rPr lang="en-US" sz="1700"/>
              <a:t> Arias (150048)</a:t>
            </a:r>
          </a:p>
          <a:p>
            <a:pPr algn="l"/>
            <a:r>
              <a:rPr lang="en-US" sz="1700"/>
              <a:t>Salvador González </a:t>
            </a:r>
            <a:r>
              <a:rPr lang="en-US" sz="1700" err="1"/>
              <a:t>Gerpe</a:t>
            </a:r>
            <a:r>
              <a:rPr lang="en-US" sz="1700"/>
              <a:t> (150044)</a:t>
            </a: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3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10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E3D70AF-7E54-40B6-9684-FEE84E2C2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153569"/>
              </p:ext>
            </p:extLst>
          </p:nvPr>
        </p:nvGraphicFramePr>
        <p:xfrm>
          <a:off x="253603" y="1489869"/>
          <a:ext cx="8636794" cy="4039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1A908CC-0062-4F65-81C7-92A55BE9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generation</a:t>
            </a:r>
          </a:p>
        </p:txBody>
      </p:sp>
    </p:spTree>
    <p:extLst>
      <p:ext uri="{BB962C8B-B14F-4D97-AF65-F5344CB8AC3E}">
        <p14:creationId xmlns:p14="http://schemas.microsoft.com/office/powerpoint/2010/main" val="330381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664553-3F57-4C6E-B031-9FF3E3A50EC6}"/>
              </a:ext>
            </a:extLst>
          </p:cNvPr>
          <p:cNvSpPr/>
          <p:nvPr/>
        </p:nvSpPr>
        <p:spPr>
          <a:xfrm>
            <a:off x="450056" y="3638550"/>
            <a:ext cx="8243888" cy="2657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187025-5199-4B0F-A43B-8706A1896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74899"/>
              </p:ext>
            </p:extLst>
          </p:nvPr>
        </p:nvGraphicFramePr>
        <p:xfrm>
          <a:off x="1524000" y="2022783"/>
          <a:ext cx="6096000" cy="1903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290856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12275200"/>
                    </a:ext>
                  </a:extLst>
                </a:gridCol>
              </a:tblGrid>
              <a:tr h="234791">
                <a:tc>
                  <a:txBody>
                    <a:bodyPr/>
                    <a:lstStyle/>
                    <a:p>
                      <a:r>
                        <a:rPr lang="en-US" sz="1000" dirty="0"/>
                        <a:t>Classifier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77767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Distance-based classifier (Euclidean distance)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Bad results, poor learning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44251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Gaussian Naïve-Bayes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Bad results, poor learning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055107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2-layer MLP (8,8)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Overfit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717117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2-layer MLP (4,3), </a:t>
                      </a:r>
                      <a:r>
                        <a:rPr lang="en-US" sz="1000" dirty="0" err="1"/>
                        <a:t>ReLU</a:t>
                      </a:r>
                      <a:r>
                        <a:rPr lang="en-US" sz="1000" dirty="0"/>
                        <a:t> activation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Very poor learning (underfit)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640141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2-layer MLP (4,3), identity activation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Very poor learning (underfit)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9782327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2-layer MLP (4,3), sigmoid activation, regularization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Best until now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344182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11EF4E7-5EA7-4DCF-A9D1-DE042B12E514}"/>
              </a:ext>
            </a:extLst>
          </p:cNvPr>
          <p:cNvSpPr/>
          <p:nvPr/>
        </p:nvSpPr>
        <p:spPr>
          <a:xfrm>
            <a:off x="1524000" y="4240166"/>
            <a:ext cx="26003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Accuracy: 0.99</a:t>
            </a:r>
          </a:p>
          <a:p>
            <a:r>
              <a:rPr lang="en-US" dirty="0"/>
              <a:t>Confusion matrix:</a:t>
            </a:r>
          </a:p>
          <a:p>
            <a:r>
              <a:rPr lang="en-US" dirty="0"/>
              <a:t>[[ 2069    15     0]</a:t>
            </a:r>
          </a:p>
          <a:p>
            <a:r>
              <a:rPr lang="en-US" dirty="0"/>
              <a:t> [    8 27005     1]</a:t>
            </a:r>
          </a:p>
          <a:p>
            <a:r>
              <a:rPr lang="en-US" dirty="0"/>
              <a:t> [    2     5   220]]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54FD059-18DC-4B72-85AD-1680B34B6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511" y="5568198"/>
            <a:ext cx="1928979" cy="71188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0D39415-8FBD-4FCA-BFF1-DE2B8B09E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81" y="4864229"/>
            <a:ext cx="1862639" cy="642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B4C81E-A542-48CA-AEB6-983DFC518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12" y="4215802"/>
            <a:ext cx="1844777" cy="62258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EE30B1F-AEA6-4534-89A6-F27EC945F0FD}"/>
              </a:ext>
            </a:extLst>
          </p:cNvPr>
          <p:cNvGrpSpPr/>
          <p:nvPr/>
        </p:nvGrpSpPr>
        <p:grpSpPr>
          <a:xfrm>
            <a:off x="3471863" y="4462099"/>
            <a:ext cx="2828489" cy="1484946"/>
            <a:chOff x="1590678" y="657225"/>
            <a:chExt cx="4734409" cy="244665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E23CB48-9E9E-4124-9E6E-02C4F043D9CB}"/>
                </a:ext>
              </a:extLst>
            </p:cNvPr>
            <p:cNvSpPr/>
            <p:nvPr/>
          </p:nvSpPr>
          <p:spPr>
            <a:xfrm>
              <a:off x="3017839" y="657225"/>
              <a:ext cx="447675" cy="447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748359-49F3-4897-842B-813BCCBF14A8}"/>
                </a:ext>
              </a:extLst>
            </p:cNvPr>
            <p:cNvSpPr/>
            <p:nvPr/>
          </p:nvSpPr>
          <p:spPr>
            <a:xfrm>
              <a:off x="3017839" y="1323551"/>
              <a:ext cx="447675" cy="447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3EEDD5-6BB6-4347-B383-5A47650B6288}"/>
                </a:ext>
              </a:extLst>
            </p:cNvPr>
            <p:cNvSpPr/>
            <p:nvPr/>
          </p:nvSpPr>
          <p:spPr>
            <a:xfrm>
              <a:off x="3017839" y="1989877"/>
              <a:ext cx="447675" cy="447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A44B65-46CA-44CF-8955-88649138DFC2}"/>
                </a:ext>
              </a:extLst>
            </p:cNvPr>
            <p:cNvSpPr/>
            <p:nvPr/>
          </p:nvSpPr>
          <p:spPr>
            <a:xfrm>
              <a:off x="3017839" y="2656203"/>
              <a:ext cx="447675" cy="447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D0152D-CAF5-4035-9CE8-35AA871EC8FB}"/>
                </a:ext>
              </a:extLst>
            </p:cNvPr>
            <p:cNvSpPr/>
            <p:nvPr/>
          </p:nvSpPr>
          <p:spPr>
            <a:xfrm>
              <a:off x="1590678" y="1323550"/>
              <a:ext cx="447675" cy="447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/>
                <a:t>H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C0BCFA-7D47-4008-81FE-007F7BA2E2F5}"/>
                </a:ext>
              </a:extLst>
            </p:cNvPr>
            <p:cNvSpPr/>
            <p:nvPr/>
          </p:nvSpPr>
          <p:spPr>
            <a:xfrm>
              <a:off x="1590678" y="1989877"/>
              <a:ext cx="447675" cy="447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/>
                <a:t>S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8ED51C-88CD-4AD9-9EF1-891839996E75}"/>
                </a:ext>
              </a:extLst>
            </p:cNvPr>
            <p:cNvSpPr/>
            <p:nvPr/>
          </p:nvSpPr>
          <p:spPr>
            <a:xfrm>
              <a:off x="4445001" y="963297"/>
              <a:ext cx="447675" cy="447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EB18CD0-6F44-4833-A23A-D61DF734F462}"/>
                </a:ext>
              </a:extLst>
            </p:cNvPr>
            <p:cNvSpPr/>
            <p:nvPr/>
          </p:nvSpPr>
          <p:spPr>
            <a:xfrm>
              <a:off x="4445001" y="1629623"/>
              <a:ext cx="447675" cy="447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527D1B4-64CB-442F-A2C8-665A54148A79}"/>
                </a:ext>
              </a:extLst>
            </p:cNvPr>
            <p:cNvSpPr/>
            <p:nvPr/>
          </p:nvSpPr>
          <p:spPr>
            <a:xfrm>
              <a:off x="5872162" y="1629623"/>
              <a:ext cx="447675" cy="447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/>
                <a:t>F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4311450-AC9B-4644-8A30-EF505509A378}"/>
                </a:ext>
              </a:extLst>
            </p:cNvPr>
            <p:cNvSpPr/>
            <p:nvPr/>
          </p:nvSpPr>
          <p:spPr>
            <a:xfrm>
              <a:off x="4445000" y="2295949"/>
              <a:ext cx="447675" cy="447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9C6AD67-61BE-4BB0-AB25-AFC217FCB8CF}"/>
                </a:ext>
              </a:extLst>
            </p:cNvPr>
            <p:cNvSpPr/>
            <p:nvPr/>
          </p:nvSpPr>
          <p:spPr>
            <a:xfrm>
              <a:off x="5872161" y="969655"/>
              <a:ext cx="447675" cy="447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977D120-64E8-4A92-A895-122D492D6AA2}"/>
                </a:ext>
              </a:extLst>
            </p:cNvPr>
            <p:cNvSpPr/>
            <p:nvPr/>
          </p:nvSpPr>
          <p:spPr>
            <a:xfrm>
              <a:off x="5877412" y="2290536"/>
              <a:ext cx="447675" cy="447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/>
                <a:t>L</a:t>
              </a:r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EFF5ECD-6A86-4292-8373-5668FFF24E1C}"/>
              </a:ext>
            </a:extLst>
          </p:cNvPr>
          <p:cNvSpPr/>
          <p:nvPr/>
        </p:nvSpPr>
        <p:spPr>
          <a:xfrm>
            <a:off x="3879057" y="5088731"/>
            <a:ext cx="350044" cy="242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96C46C4-E396-4EEF-9F34-B502EF6B9800}"/>
              </a:ext>
            </a:extLst>
          </p:cNvPr>
          <p:cNvSpPr/>
          <p:nvPr/>
        </p:nvSpPr>
        <p:spPr>
          <a:xfrm>
            <a:off x="4722309" y="5092120"/>
            <a:ext cx="350044" cy="242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E2754A0-5292-448B-A085-78C8DD8D5222}"/>
              </a:ext>
            </a:extLst>
          </p:cNvPr>
          <p:cNvSpPr/>
          <p:nvPr/>
        </p:nvSpPr>
        <p:spPr>
          <a:xfrm>
            <a:off x="5581885" y="5088731"/>
            <a:ext cx="350044" cy="242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7EFC02A9-50AC-44C9-86B5-95E9F8C6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Classifiers</a:t>
            </a:r>
          </a:p>
        </p:txBody>
      </p:sp>
    </p:spTree>
    <p:extLst>
      <p:ext uri="{BB962C8B-B14F-4D97-AF65-F5344CB8AC3E}">
        <p14:creationId xmlns:p14="http://schemas.microsoft.com/office/powerpoint/2010/main" val="19540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F003681-961C-47C3-88A2-726BF8C1F4E5}"/>
              </a:ext>
            </a:extLst>
          </p:cNvPr>
          <p:cNvGrpSpPr/>
          <p:nvPr/>
        </p:nvGrpSpPr>
        <p:grpSpPr>
          <a:xfrm>
            <a:off x="1138096" y="2635278"/>
            <a:ext cx="2098023" cy="2465360"/>
            <a:chOff x="-740277" y="769115"/>
            <a:chExt cx="5572614" cy="654830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303EF1B-5012-43A6-B2B8-E9B49BAEEE9A}"/>
                </a:ext>
              </a:extLst>
            </p:cNvPr>
            <p:cNvSpPr/>
            <p:nvPr/>
          </p:nvSpPr>
          <p:spPr>
            <a:xfrm>
              <a:off x="1046845" y="769115"/>
              <a:ext cx="3295650" cy="3124200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6F8A4D-5447-4ED4-B528-10C34812A3F0}"/>
                </a:ext>
              </a:extLst>
            </p:cNvPr>
            <p:cNvSpPr/>
            <p:nvPr/>
          </p:nvSpPr>
          <p:spPr>
            <a:xfrm>
              <a:off x="-740277" y="1954206"/>
              <a:ext cx="5572614" cy="5363215"/>
            </a:xfrm>
            <a:prstGeom prst="ellipse">
              <a:avLst/>
            </a:prstGeom>
            <a:noFill/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778B56-7D17-4344-A90F-2FDABEEA7928}"/>
                </a:ext>
              </a:extLst>
            </p:cNvPr>
            <p:cNvSpPr/>
            <p:nvPr/>
          </p:nvSpPr>
          <p:spPr>
            <a:xfrm>
              <a:off x="3700857" y="2538131"/>
              <a:ext cx="1131480" cy="1085849"/>
            </a:xfrm>
            <a:prstGeom prst="ellipse">
              <a:avLst/>
            </a:prstGeom>
            <a:noFill/>
            <a:ln w="762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0B222ADA-44B5-4407-831E-BFE3E1F8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</a:t>
            </a:r>
            <a:r>
              <a:rPr lang="en-US" dirty="0"/>
              <a:t>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F061EC-12FD-48DE-93FC-BBD34022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076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Symbol data is difficult to obtain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0952B4-9EFC-4939-8FF2-59948EDBAAE4}"/>
              </a:ext>
            </a:extLst>
          </p:cNvPr>
          <p:cNvSpPr txBox="1"/>
          <p:nvPr/>
        </p:nvSpPr>
        <p:spPr>
          <a:xfrm>
            <a:off x="4886325" y="2305615"/>
            <a:ext cx="33218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Segmentation is still poor. Factors still to enhance:</a:t>
            </a:r>
          </a:p>
          <a:p>
            <a:pPr marL="214313" indent="-214313">
              <a:buFontTx/>
              <a:buChar char="-"/>
            </a:pPr>
            <a:r>
              <a:rPr lang="en-US" sz="2000" dirty="0"/>
              <a:t>Dropout</a:t>
            </a:r>
          </a:p>
          <a:p>
            <a:pPr marL="214313" indent="-214313">
              <a:buFontTx/>
              <a:buChar char="-"/>
            </a:pPr>
            <a:r>
              <a:rPr lang="en-US" sz="2000" dirty="0"/>
              <a:t>Other activations</a:t>
            </a:r>
          </a:p>
          <a:p>
            <a:pPr marL="214313" indent="-214313">
              <a:buFontTx/>
              <a:buChar char="-"/>
            </a:pPr>
            <a:r>
              <a:rPr lang="en-US" sz="2000" dirty="0"/>
              <a:t>More data of symbols (red)</a:t>
            </a:r>
          </a:p>
          <a:p>
            <a:pPr marL="214313" indent="-214313">
              <a:buFontTx/>
              <a:buChar char="-"/>
            </a:pPr>
            <a:r>
              <a:rPr lang="en-US" sz="2000" dirty="0"/>
              <a:t>Parallelization of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276069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212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Segmentation – Robótica y percepción computacional</vt:lpstr>
      <vt:lpstr>Dataset generation</vt:lpstr>
      <vt:lpstr>Classifiers</vt:lpstr>
      <vt:lpstr>Problems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– Robótica y percepción computacional</dc:title>
  <dc:creator>a192052</dc:creator>
  <cp:lastModifiedBy>a192052</cp:lastModifiedBy>
  <cp:revision>3</cp:revision>
  <dcterms:created xsi:type="dcterms:W3CDTF">2019-03-11T10:08:12Z</dcterms:created>
  <dcterms:modified xsi:type="dcterms:W3CDTF">2019-03-11T10:24:27Z</dcterms:modified>
</cp:coreProperties>
</file>