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83" r:id="rId3"/>
    <p:sldId id="359" r:id="rId4"/>
    <p:sldId id="365" r:id="rId5"/>
    <p:sldId id="366" r:id="rId6"/>
    <p:sldId id="367" r:id="rId7"/>
    <p:sldId id="3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6E6E6"/>
    <a:srgbClr val="046C18"/>
    <a:srgbClr val="10603E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8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07178-01A2-4AB7-B00E-7FCD489AEDA2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33D9-8AEE-4FC1-8647-5FC6B13EC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83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433D9-8AEE-4FC1-8647-5FC6B13EC8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71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92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8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88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1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3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86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98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4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3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49E-7E88-4522-936F-31603F17C458}" type="datetimeFigureOut">
              <a:rPr lang="pt-BR" smtClean="0"/>
              <a:t>05/07/2021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8E1A-962B-4384-8802-AD52F10B3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9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D6A48F2-A95D-4045-B0C6-8BD2B1692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024495" y="2024493"/>
            <a:ext cx="6858002" cy="28090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2EBD04-FD9A-402A-9684-7907C1844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3" y="899375"/>
            <a:ext cx="8288593" cy="307814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TEMA I: Introdução à Análise de Dados em R.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6EC72-1068-4E5B-99AE-47737F07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483" y="4767689"/>
            <a:ext cx="4981416" cy="1036436"/>
          </a:xfrm>
        </p:spPr>
        <p:txBody>
          <a:bodyPr>
            <a:normAutofit/>
          </a:bodyPr>
          <a:lstStyle/>
          <a:p>
            <a:pPr algn="l"/>
            <a:r>
              <a:rPr lang="pt-BR" sz="2775" dirty="0">
                <a:latin typeface="Arial Narrow" panose="020B0606020202030204" pitchFamily="34" charset="0"/>
              </a:rPr>
              <a:t>Guillermo L. Flórez Montero, </a:t>
            </a:r>
            <a:r>
              <a:rPr lang="pt-BR" sz="2775" dirty="0" err="1">
                <a:latin typeface="Arial Narrow" panose="020B0606020202030204" pitchFamily="34" charset="0"/>
              </a:rPr>
              <a:t>M.Sc</a:t>
            </a:r>
            <a:r>
              <a:rPr lang="pt-BR" sz="2775" dirty="0">
                <a:latin typeface="Arial Narrow" panose="020B0606020202030204" pitchFamily="34" charset="0"/>
              </a:rPr>
              <a:t>.</a:t>
            </a:r>
            <a:endParaRPr lang="pt-BR" dirty="0">
              <a:latin typeface="Arial Narrow" panose="020B0606020202030204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5167788-450E-43B9-84D7-8432563B5A91}"/>
              </a:ext>
            </a:extLst>
          </p:cNvPr>
          <p:cNvGrpSpPr>
            <a:grpSpLocks noChangeAspect="1"/>
          </p:cNvGrpSpPr>
          <p:nvPr/>
        </p:nvGrpSpPr>
        <p:grpSpPr>
          <a:xfrm>
            <a:off x="3288222" y="5804125"/>
            <a:ext cx="3351698" cy="924567"/>
            <a:chOff x="4129593" y="5364556"/>
            <a:chExt cx="4604820" cy="127024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3F3623F-55C1-4AF5-BFA7-1E3749104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9593" y="5807015"/>
              <a:ext cx="3160303" cy="827782"/>
            </a:xfrm>
            <a:prstGeom prst="rect">
              <a:avLst/>
            </a:prstGeom>
          </p:spPr>
        </p:pic>
        <p:pic>
          <p:nvPicPr>
            <p:cNvPr id="1026" name="Picture 2" descr="UFABC Logo – Universidade Federal do ABC - PNG e Vetor - Download ...">
              <a:extLst>
                <a:ext uri="{FF2B5EF4-FFF2-40B4-BE49-F238E27FC236}">
                  <a16:creationId xmlns:a16="http://schemas.microsoft.com/office/drawing/2014/main" id="{12702154-3F96-4DE2-BA4C-E131B8CBA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92" y="5364556"/>
              <a:ext cx="1290521" cy="127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FF62E978-EB43-428B-A2D8-F9F57B49B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097" y="0"/>
            <a:ext cx="779758" cy="162072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62BB4A2-F4D6-439A-8C88-02DF6EF8F462}"/>
              </a:ext>
            </a:extLst>
          </p:cNvPr>
          <p:cNvSpPr/>
          <p:nvPr/>
        </p:nvSpPr>
        <p:spPr>
          <a:xfrm>
            <a:off x="7661225" y="260819"/>
            <a:ext cx="36763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Light SemiConde" panose="020B0502040204020203" pitchFamily="34" charset="0"/>
              </a:rPr>
              <a:t>IX Semana da Biologia UFABC</a:t>
            </a:r>
          </a:p>
        </p:txBody>
      </p:sp>
    </p:spTree>
    <p:extLst>
      <p:ext uri="{BB962C8B-B14F-4D97-AF65-F5344CB8AC3E}">
        <p14:creationId xmlns:p14="http://schemas.microsoft.com/office/powerpoint/2010/main" val="184097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6B7B09-57B5-4422-AEA8-09D4635F799B}"/>
              </a:ext>
            </a:extLst>
          </p:cNvPr>
          <p:cNvSpPr/>
          <p:nvPr/>
        </p:nvSpPr>
        <p:spPr>
          <a:xfrm>
            <a:off x="438069" y="559390"/>
            <a:ext cx="86818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Conteúdo</a:t>
            </a:r>
            <a:endParaRPr lang="es-VE" sz="5000" dirty="0">
              <a:solidFill>
                <a:schemeClr val="bg2">
                  <a:lumMod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7E902EB-8FE9-4BD2-8A5B-F7AFD9083497}"/>
              </a:ext>
            </a:extLst>
          </p:cNvPr>
          <p:cNvSpPr txBox="1">
            <a:spLocks/>
          </p:cNvSpPr>
          <p:nvPr/>
        </p:nvSpPr>
        <p:spPr>
          <a:xfrm>
            <a:off x="1012402" y="2052795"/>
            <a:ext cx="7364363" cy="424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s-419" sz="3000" dirty="0">
                <a:latin typeface="Arial Narrow" panose="020B0606020202030204" pitchFamily="34" charset="0"/>
              </a:rPr>
              <a:t>Inserir </a:t>
            </a:r>
            <a:r>
              <a:rPr lang="es-419" sz="3000" dirty="0" err="1">
                <a:latin typeface="Arial Narrow" panose="020B0606020202030204" pitchFamily="34" charset="0"/>
              </a:rPr>
              <a:t>conteúdo</a:t>
            </a:r>
            <a:endParaRPr lang="es-419" sz="3000" dirty="0">
              <a:latin typeface="Arial Narrow" panose="020B0606020202030204" pitchFamily="34" charset="0"/>
            </a:endParaRPr>
          </a:p>
          <a:p>
            <a:pPr marL="742950" indent="-742950">
              <a:buAutoNum type="arabicPeriod"/>
            </a:pPr>
            <a:endParaRPr lang="es-419" sz="3000" dirty="0">
              <a:latin typeface="Arial Narrow" panose="020B0606020202030204" pitchFamily="34" charset="0"/>
            </a:endParaRPr>
          </a:p>
          <a:p>
            <a:pPr marL="742950" indent="-742950">
              <a:buAutoNum type="arabicPeriod"/>
            </a:pPr>
            <a:r>
              <a:rPr lang="es-419" sz="3000" dirty="0">
                <a:latin typeface="Arial Narrow" panose="020B0606020202030204" pitchFamily="34" charset="0"/>
              </a:rPr>
              <a:t>Inserir </a:t>
            </a:r>
            <a:r>
              <a:rPr lang="es-419" sz="3000" dirty="0" err="1">
                <a:latin typeface="Arial Narrow" panose="020B0606020202030204" pitchFamily="34" charset="0"/>
              </a:rPr>
              <a:t>conteúdo</a:t>
            </a:r>
            <a:endParaRPr lang="es-419" sz="3000" dirty="0">
              <a:latin typeface="Arial Narrow" panose="020B0606020202030204" pitchFamily="34" charset="0"/>
            </a:endParaRPr>
          </a:p>
          <a:p>
            <a:pPr marL="742950" indent="-742950">
              <a:buAutoNum type="arabicPeriod"/>
            </a:pPr>
            <a:endParaRPr lang="es-419" sz="3000" dirty="0">
              <a:latin typeface="Arial Narrow" panose="020B0606020202030204" pitchFamily="34" charset="0"/>
            </a:endParaRPr>
          </a:p>
          <a:p>
            <a:pPr marL="742950" indent="-742950">
              <a:buAutoNum type="arabicPeriod"/>
            </a:pPr>
            <a:r>
              <a:rPr lang="es-419" sz="3000" dirty="0">
                <a:latin typeface="Arial Narrow" panose="020B0606020202030204" pitchFamily="34" charset="0"/>
              </a:rPr>
              <a:t>Inserir </a:t>
            </a:r>
            <a:r>
              <a:rPr lang="es-419" sz="3000" dirty="0" err="1">
                <a:latin typeface="Arial Narrow" panose="020B0606020202030204" pitchFamily="34" charset="0"/>
              </a:rPr>
              <a:t>conteúdo</a:t>
            </a:r>
            <a:endParaRPr lang="es-419" sz="3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876A10-79CB-4C89-853F-80111D29E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8"/>
          <a:stretch/>
        </p:blipFill>
        <p:spPr>
          <a:xfrm>
            <a:off x="367693" y="1994719"/>
            <a:ext cx="6599498" cy="39190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1EA9F45-5E17-4B4D-A85C-1966D0B5B143}"/>
              </a:ext>
            </a:extLst>
          </p:cNvPr>
          <p:cNvSpPr/>
          <p:nvPr/>
        </p:nvSpPr>
        <p:spPr>
          <a:xfrm>
            <a:off x="438069" y="559390"/>
            <a:ext cx="94513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Inserir título grande (</a:t>
            </a:r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muito</a:t>
            </a:r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 grande mesmo)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E861178-B294-4559-AD34-3F0ACA239B82}"/>
              </a:ext>
            </a:extLst>
          </p:cNvPr>
          <p:cNvSpPr txBox="1">
            <a:spLocks/>
          </p:cNvSpPr>
          <p:nvPr/>
        </p:nvSpPr>
        <p:spPr>
          <a:xfrm>
            <a:off x="367694" y="6032920"/>
            <a:ext cx="6599498" cy="53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2500" dirty="0">
                <a:latin typeface="Arial Narrow" panose="020B0606020202030204" pitchFamily="34" charset="0"/>
              </a:rPr>
              <a:t>Periódico onde espero publicar </a:t>
            </a:r>
            <a:r>
              <a:rPr lang="es-419" sz="2500" dirty="0" err="1">
                <a:latin typeface="Arial Narrow" panose="020B0606020202030204" pitchFamily="34" charset="0"/>
              </a:rPr>
              <a:t>um</a:t>
            </a:r>
            <a:r>
              <a:rPr lang="es-419" sz="2500" dirty="0">
                <a:latin typeface="Arial Narrow" panose="020B0606020202030204" pitchFamily="34" charset="0"/>
              </a:rPr>
              <a:t> </a:t>
            </a:r>
            <a:r>
              <a:rPr lang="es-419" sz="2500" dirty="0" err="1">
                <a:latin typeface="Arial Narrow" panose="020B0606020202030204" pitchFamily="34" charset="0"/>
              </a:rPr>
              <a:t>dia</a:t>
            </a:r>
            <a:endParaRPr lang="es-419" sz="25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5B3A13F-779D-410E-8BE2-81503940F8B4}"/>
              </a:ext>
            </a:extLst>
          </p:cNvPr>
          <p:cNvSpPr/>
          <p:nvPr/>
        </p:nvSpPr>
        <p:spPr>
          <a:xfrm>
            <a:off x="2231863" y="2351753"/>
            <a:ext cx="3014506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Varios</a:t>
            </a:r>
            <a:endParaRPr lang="pt-BR" sz="3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85A921-744A-418F-94E1-4D0E67C8A740}"/>
              </a:ext>
            </a:extLst>
          </p:cNvPr>
          <p:cNvSpPr/>
          <p:nvPr/>
        </p:nvSpPr>
        <p:spPr>
          <a:xfrm>
            <a:off x="438069" y="2351753"/>
            <a:ext cx="1703358" cy="252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Esquemas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C71201-0873-4BAC-9EE5-B0602C04778A}"/>
              </a:ext>
            </a:extLst>
          </p:cNvPr>
          <p:cNvSpPr/>
          <p:nvPr/>
        </p:nvSpPr>
        <p:spPr>
          <a:xfrm>
            <a:off x="5336805" y="2351753"/>
            <a:ext cx="3250604" cy="25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São bem-vindos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95CBE4D-57E4-4ABD-98C5-C6C304C7D16A}"/>
              </a:ext>
            </a:extLst>
          </p:cNvPr>
          <p:cNvSpPr/>
          <p:nvPr/>
        </p:nvSpPr>
        <p:spPr>
          <a:xfrm>
            <a:off x="438069" y="559390"/>
            <a:ext cx="108229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Os </a:t>
            </a:r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tamanhos</a:t>
            </a:r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 dos títulos e letras </a:t>
            </a:r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são</a:t>
            </a:r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 constantes</a:t>
            </a:r>
          </a:p>
        </p:txBody>
      </p:sp>
    </p:spTree>
    <p:extLst>
      <p:ext uri="{BB962C8B-B14F-4D97-AF65-F5344CB8AC3E}">
        <p14:creationId xmlns:p14="http://schemas.microsoft.com/office/powerpoint/2010/main" val="397975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585A921-744A-418F-94E1-4D0E67C8A740}"/>
              </a:ext>
            </a:extLst>
          </p:cNvPr>
          <p:cNvSpPr/>
          <p:nvPr/>
        </p:nvSpPr>
        <p:spPr>
          <a:xfrm>
            <a:off x="146977" y="2909196"/>
            <a:ext cx="1703358" cy="252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Dicas?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88157098-17EF-4726-854C-9FE6F5CBD8B5}"/>
              </a:ext>
            </a:extLst>
          </p:cNvPr>
          <p:cNvSpPr/>
          <p:nvPr/>
        </p:nvSpPr>
        <p:spPr>
          <a:xfrm>
            <a:off x="2026992" y="3848420"/>
            <a:ext cx="540774" cy="67105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0F446D7-0D5D-45C9-8231-AA2EE55C64A2}"/>
              </a:ext>
            </a:extLst>
          </p:cNvPr>
          <p:cNvSpPr/>
          <p:nvPr/>
        </p:nvSpPr>
        <p:spPr>
          <a:xfrm>
            <a:off x="2752364" y="1858618"/>
            <a:ext cx="5941062" cy="4650659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3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CE1412E-12D7-4E86-8BCB-07827A0284C6}"/>
              </a:ext>
            </a:extLst>
          </p:cNvPr>
          <p:cNvSpPr txBox="1">
            <a:spLocks/>
          </p:cNvSpPr>
          <p:nvPr/>
        </p:nvSpPr>
        <p:spPr>
          <a:xfrm>
            <a:off x="2853065" y="1868452"/>
            <a:ext cx="5761703" cy="4640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s-419" sz="3000" dirty="0">
                <a:latin typeface="Arial Narrow" panose="020B0606020202030204" pitchFamily="34" charset="0"/>
              </a:rPr>
              <a:t>Tenta usar poco texto</a:t>
            </a:r>
          </a:p>
          <a:p>
            <a:pPr>
              <a:lnSpc>
                <a:spcPct val="170000"/>
              </a:lnSpc>
            </a:pPr>
            <a:r>
              <a:rPr lang="es-419" sz="3000" dirty="0">
                <a:latin typeface="Arial Narrow" panose="020B0606020202030204" pitchFamily="34" charset="0"/>
              </a:rPr>
              <a:t>Usar esquemas</a:t>
            </a:r>
          </a:p>
          <a:p>
            <a:pPr>
              <a:lnSpc>
                <a:spcPct val="170000"/>
              </a:lnSpc>
            </a:pPr>
            <a:r>
              <a:rPr lang="es-419" sz="3000" dirty="0" err="1">
                <a:latin typeface="Arial Narrow" panose="020B0606020202030204" pitchFamily="34" charset="0"/>
              </a:rPr>
              <a:t>Animações</a:t>
            </a:r>
            <a:r>
              <a:rPr lang="es-419" sz="3000" dirty="0">
                <a:latin typeface="Arial Narrow" panose="020B0606020202030204" pitchFamily="34" charset="0"/>
              </a:rPr>
              <a:t> </a:t>
            </a:r>
            <a:r>
              <a:rPr lang="es-419" sz="3000" dirty="0" err="1">
                <a:latin typeface="Arial Narrow" panose="020B0606020202030204" pitchFamily="34" charset="0"/>
              </a:rPr>
              <a:t>são</a:t>
            </a:r>
            <a:r>
              <a:rPr lang="es-419" sz="3000" dirty="0">
                <a:latin typeface="Arial Narrow" panose="020B0606020202030204" pitchFamily="34" charset="0"/>
              </a:rPr>
              <a:t> </a:t>
            </a:r>
            <a:r>
              <a:rPr lang="es-419" sz="3000" dirty="0" err="1">
                <a:latin typeface="Arial Narrow" panose="020B0606020202030204" pitchFamily="34" charset="0"/>
              </a:rPr>
              <a:t>bem-vindas</a:t>
            </a:r>
            <a:endParaRPr lang="es-419" sz="3000" dirty="0">
              <a:latin typeface="Arial Narrow" panose="020B0606020202030204" pitchFamily="34" charset="0"/>
            </a:endParaRPr>
          </a:p>
          <a:p>
            <a:pPr>
              <a:lnSpc>
                <a:spcPct val="170000"/>
              </a:lnSpc>
            </a:pPr>
            <a:r>
              <a:rPr lang="es-419" sz="3000" dirty="0" err="1">
                <a:latin typeface="Arial Narrow" panose="020B0606020202030204" pitchFamily="34" charset="0"/>
              </a:rPr>
              <a:t>Mantenha</a:t>
            </a:r>
            <a:r>
              <a:rPr lang="es-419" sz="3000" dirty="0">
                <a:latin typeface="Arial Narrow" panose="020B0606020202030204" pitchFamily="34" charset="0"/>
              </a:rPr>
              <a:t> o </a:t>
            </a:r>
            <a:r>
              <a:rPr lang="es-419" sz="3000" dirty="0" err="1">
                <a:latin typeface="Arial Narrow" panose="020B0606020202030204" pitchFamily="34" charset="0"/>
              </a:rPr>
              <a:t>slide</a:t>
            </a:r>
            <a:r>
              <a:rPr lang="es-419" sz="3000" dirty="0">
                <a:latin typeface="Arial Narrow" panose="020B0606020202030204" pitchFamily="34" charset="0"/>
              </a:rPr>
              <a:t> centrado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BA8B69-7517-4E22-AEDA-9763885044B2}"/>
              </a:ext>
            </a:extLst>
          </p:cNvPr>
          <p:cNvSpPr/>
          <p:nvPr/>
        </p:nvSpPr>
        <p:spPr>
          <a:xfrm>
            <a:off x="438069" y="559390"/>
            <a:ext cx="110714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Os </a:t>
            </a:r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tamanhos</a:t>
            </a:r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 dos títulos e letras </a:t>
            </a:r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são</a:t>
            </a:r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 constantes</a:t>
            </a:r>
          </a:p>
        </p:txBody>
      </p:sp>
    </p:spTree>
    <p:extLst>
      <p:ext uri="{BB962C8B-B14F-4D97-AF65-F5344CB8AC3E}">
        <p14:creationId xmlns:p14="http://schemas.microsoft.com/office/powerpoint/2010/main" val="20755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CBA8B69-7517-4E22-AEDA-9763885044B2}"/>
              </a:ext>
            </a:extLst>
          </p:cNvPr>
          <p:cNvSpPr/>
          <p:nvPr/>
        </p:nvSpPr>
        <p:spPr>
          <a:xfrm>
            <a:off x="438069" y="559390"/>
            <a:ext cx="110714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Deixa</a:t>
            </a:r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sempre</a:t>
            </a:r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 o </a:t>
            </a:r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cantinho</a:t>
            </a:r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 para </a:t>
            </a:r>
            <a:r>
              <a:rPr lang="es-VE" sz="5000" dirty="0" err="1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teu</a:t>
            </a:r>
            <a:r>
              <a:rPr lang="es-VE" sz="50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 rosto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9AEFBC7-EA8E-4CD9-9CF3-50C54FF99581}"/>
              </a:ext>
            </a:extLst>
          </p:cNvPr>
          <p:cNvSpPr/>
          <p:nvPr/>
        </p:nvSpPr>
        <p:spPr>
          <a:xfrm rot="1801899">
            <a:off x="7086011" y="3717382"/>
            <a:ext cx="1332434" cy="67105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56126C-57FD-416A-B505-830C1765FDB0}"/>
              </a:ext>
            </a:extLst>
          </p:cNvPr>
          <p:cNvSpPr/>
          <p:nvPr/>
        </p:nvSpPr>
        <p:spPr>
          <a:xfrm>
            <a:off x="8696739" y="4601817"/>
            <a:ext cx="3495261" cy="22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2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90BE926-194A-4486-98E2-2A24D241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2" y="529937"/>
            <a:ext cx="8111720" cy="598938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5A04AF0-F3E9-4E69-8975-C9E328540271}"/>
              </a:ext>
            </a:extLst>
          </p:cNvPr>
          <p:cNvSpPr txBox="1">
            <a:spLocks/>
          </p:cNvSpPr>
          <p:nvPr/>
        </p:nvSpPr>
        <p:spPr>
          <a:xfrm>
            <a:off x="8268453" y="2131089"/>
            <a:ext cx="3556285" cy="1910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000" dirty="0">
                <a:latin typeface="Arial Narrow" panose="020B0606020202030204" pitchFamily="34" charset="0"/>
              </a:rPr>
              <a:t>Se precisar de </a:t>
            </a:r>
            <a:r>
              <a:rPr lang="es-419" sz="3000" dirty="0" err="1">
                <a:latin typeface="Arial Narrow" panose="020B0606020202030204" pitchFamily="34" charset="0"/>
              </a:rPr>
              <a:t>um</a:t>
            </a:r>
            <a:r>
              <a:rPr lang="es-419" sz="3000" dirty="0">
                <a:latin typeface="Arial Narrow" panose="020B0606020202030204" pitchFamily="34" charset="0"/>
              </a:rPr>
              <a:t> gráfico grande pode obviar o título </a:t>
            </a:r>
            <a:r>
              <a:rPr lang="es-419" sz="3000" dirty="0" err="1">
                <a:latin typeface="Arial Narrow" panose="020B0606020202030204" pitchFamily="34" charset="0"/>
              </a:rPr>
              <a:t>tá</a:t>
            </a:r>
            <a:r>
              <a:rPr lang="es-419" sz="3000" dirty="0">
                <a:latin typeface="Arial Narrow" panose="020B0606020202030204" pitchFamily="34" charset="0"/>
              </a:rPr>
              <a:t>, </a:t>
            </a:r>
            <a:r>
              <a:rPr lang="es-419" sz="3000" dirty="0" err="1">
                <a:latin typeface="Arial Narrow" panose="020B0606020202030204" pitchFamily="34" charset="0"/>
              </a:rPr>
              <a:t>não</a:t>
            </a:r>
            <a:r>
              <a:rPr lang="es-419" sz="3000" dirty="0">
                <a:latin typeface="Arial Narrow" panose="020B0606020202030204" pitchFamily="34" charset="0"/>
              </a:rPr>
              <a:t> </a:t>
            </a:r>
            <a:r>
              <a:rPr lang="es-419" sz="3000" dirty="0" err="1">
                <a:latin typeface="Arial Narrow" panose="020B0606020202030204" pitchFamily="34" charset="0"/>
              </a:rPr>
              <a:t>sou</a:t>
            </a:r>
            <a:r>
              <a:rPr lang="es-419" sz="3000" dirty="0">
                <a:latin typeface="Arial Narrow" panose="020B0606020202030204" pitchFamily="34" charset="0"/>
              </a:rPr>
              <a:t> </a:t>
            </a:r>
            <a:r>
              <a:rPr lang="es-419" sz="3000" dirty="0" err="1">
                <a:latin typeface="Arial Narrow" panose="020B0606020202030204" pitchFamily="34" charset="0"/>
              </a:rPr>
              <a:t>um</a:t>
            </a:r>
            <a:r>
              <a:rPr lang="es-419" sz="3000" dirty="0">
                <a:latin typeface="Arial Narrow" panose="020B0606020202030204" pitchFamily="34" charset="0"/>
              </a:rPr>
              <a:t> </a:t>
            </a:r>
            <a:r>
              <a:rPr lang="es-419" sz="3000" dirty="0" err="1">
                <a:latin typeface="Arial Narrow" panose="020B0606020202030204" pitchFamily="34" charset="0"/>
              </a:rPr>
              <a:t>Ditador</a:t>
            </a:r>
            <a:endParaRPr lang="es-419" sz="3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2884</TotalTime>
  <Words>106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Bahnschrift Light Condensed</vt:lpstr>
      <vt:lpstr>Bahnschrift SemiLight SemiConde</vt:lpstr>
      <vt:lpstr>Calibri</vt:lpstr>
      <vt:lpstr>Calibri Light</vt:lpstr>
      <vt:lpstr>Tema do Office</vt:lpstr>
      <vt:lpstr>TEMA I: Introdução à Análise de Dados em R.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Guillermo Florez</dc:creator>
  <cp:lastModifiedBy>Guillermo Florez</cp:lastModifiedBy>
  <cp:revision>72</cp:revision>
  <dcterms:created xsi:type="dcterms:W3CDTF">2020-07-02T21:44:14Z</dcterms:created>
  <dcterms:modified xsi:type="dcterms:W3CDTF">2021-07-05T21:21:36Z</dcterms:modified>
</cp:coreProperties>
</file>