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9" r:id="rId2"/>
    <p:sldId id="422" r:id="rId3"/>
    <p:sldId id="423" r:id="rId4"/>
    <p:sldId id="424" r:id="rId5"/>
    <p:sldId id="425" r:id="rId6"/>
    <p:sldId id="426" r:id="rId7"/>
    <p:sldId id="42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62" autoAdjust="0"/>
    <p:restoredTop sz="89597" autoAdjust="0"/>
  </p:normalViewPr>
  <p:slideViewPr>
    <p:cSldViewPr snapToGrid="0" showGuides="1">
      <p:cViewPr varScale="1">
        <p:scale>
          <a:sx n="77" d="100"/>
          <a:sy n="77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30FDB-9D19-4A8B-A12E-CAA4F1236C7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59BD4-FE46-448C-963A-D20143084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9BD4-FE46-448C-963A-D201430846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3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https://www.proto-electronics.com/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9BD4-FE46-448C-963A-D201430846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69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9BD4-FE46-448C-963A-D201430846D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71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9BD4-FE46-448C-963A-D201430846D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2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9BD4-FE46-448C-963A-D201430846D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69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9BD4-FE46-448C-963A-D201430846D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8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https://learn.sparkfun.com/tutorials/pcb-basics/all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B59BD4-FE46-448C-963A-D201430846D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31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3619-B860-40D3-AFEF-8CACC449E37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054C-504B-415D-8509-EE54A185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7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3619-B860-40D3-AFEF-8CACC449E37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054C-504B-415D-8509-EE54A185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105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3619-B860-40D3-AFEF-8CACC449E37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054C-504B-415D-8509-EE54A185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3619-B860-40D3-AFEF-8CACC449E37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054C-504B-415D-8509-EE54A185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126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3619-B860-40D3-AFEF-8CACC449E37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054C-504B-415D-8509-EE54A185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3619-B860-40D3-AFEF-8CACC449E37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054C-504B-415D-8509-EE54A185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6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3619-B860-40D3-AFEF-8CACC449E37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054C-504B-415D-8509-EE54A185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4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3619-B860-40D3-AFEF-8CACC449E37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054C-504B-415D-8509-EE54A185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0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3619-B860-40D3-AFEF-8CACC449E37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054C-504B-415D-8509-EE54A185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5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3619-B860-40D3-AFEF-8CACC449E37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054C-504B-415D-8509-EE54A185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43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23619-B860-40D3-AFEF-8CACC449E37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2054C-504B-415D-8509-EE54A185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23619-B860-40D3-AFEF-8CACC449E37B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2054C-504B-415D-8509-EE54A1856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76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mbedded Systems Wallpapers - Top Free Embedded Systems Backgrounds -  WallpaperAccess">
            <a:extLst>
              <a:ext uri="{FF2B5EF4-FFF2-40B4-BE49-F238E27FC236}">
                <a16:creationId xmlns:a16="http://schemas.microsoft.com/office/drawing/2014/main" id="{D285700B-D00E-490A-B217-73684D1BA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6F9F7E5-6E36-4948-B2E8-3E7FC79F2C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30C0F4-ECA0-4B79-9022-1F1A69F32BB9}"/>
              </a:ext>
            </a:extLst>
          </p:cNvPr>
          <p:cNvSpPr txBox="1"/>
          <p:nvPr/>
        </p:nvSpPr>
        <p:spPr>
          <a:xfrm>
            <a:off x="4769668" y="1958517"/>
            <a:ext cx="23743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Print" panose="02000600000000000000" pitchFamily="2" charset="0"/>
              </a:rPr>
              <a:t>PCB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63D67-67DE-44E1-B8ED-ACB80D6E2501}"/>
              </a:ext>
            </a:extLst>
          </p:cNvPr>
          <p:cNvSpPr txBox="1"/>
          <p:nvPr/>
        </p:nvSpPr>
        <p:spPr>
          <a:xfrm>
            <a:off x="4378224" y="3400797"/>
            <a:ext cx="34355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Print" panose="02000600000000000000" pitchFamily="2" charset="0"/>
              </a:rPr>
              <a:t>Images…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CB56F-66C7-415D-88AF-D0A58DA19A3D}"/>
              </a:ext>
            </a:extLst>
          </p:cNvPr>
          <p:cNvSpPr txBox="1"/>
          <p:nvPr/>
        </p:nvSpPr>
        <p:spPr>
          <a:xfrm>
            <a:off x="213080" y="6192464"/>
            <a:ext cx="349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Segoe Print" panose="02000600000000000000" pitchFamily="2" charset="0"/>
              </a:rPr>
              <a:t>Under Development…</a:t>
            </a:r>
          </a:p>
        </p:txBody>
      </p:sp>
    </p:spTree>
    <p:extLst>
      <p:ext uri="{BB962C8B-B14F-4D97-AF65-F5344CB8AC3E}">
        <p14:creationId xmlns:p14="http://schemas.microsoft.com/office/powerpoint/2010/main" val="135904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race designing pcbdesignworld">
            <a:extLst>
              <a:ext uri="{FF2B5EF4-FFF2-40B4-BE49-F238E27FC236}">
                <a16:creationId xmlns:a16="http://schemas.microsoft.com/office/drawing/2014/main" id="{65E81764-8693-461F-95DC-F00E52E8B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959" y="954157"/>
            <a:ext cx="6392082" cy="4798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64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CB spacing optimumdesign">
            <a:extLst>
              <a:ext uri="{FF2B5EF4-FFF2-40B4-BE49-F238E27FC236}">
                <a16:creationId xmlns:a16="http://schemas.microsoft.com/office/drawing/2014/main" id="{D228EECC-A3EA-452C-B6EE-43F055AE6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779" y="1371600"/>
            <a:ext cx="57150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5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ias-PCB-proto-electronics">
            <a:extLst>
              <a:ext uri="{FF2B5EF4-FFF2-40B4-BE49-F238E27FC236}">
                <a16:creationId xmlns:a16="http://schemas.microsoft.com/office/drawing/2014/main" id="{A43C26C5-B576-4E9F-8B01-20FEBA11F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880" y="635485"/>
            <a:ext cx="7083568" cy="3171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82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ome of the smaller SMD packages">
            <a:extLst>
              <a:ext uri="{FF2B5EF4-FFF2-40B4-BE49-F238E27FC236}">
                <a16:creationId xmlns:a16="http://schemas.microsoft.com/office/drawing/2014/main" id="{E9137FD2-5406-4EC1-805E-1F8F6E7AE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75" y="790575"/>
            <a:ext cx="5810250" cy="527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23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icrostrip and stripline transmission lines.">
            <a:extLst>
              <a:ext uri="{FF2B5EF4-FFF2-40B4-BE49-F238E27FC236}">
                <a16:creationId xmlns:a16="http://schemas.microsoft.com/office/drawing/2014/main" id="{673D3123-8FD8-4884-B6EE-19F15EAE6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455" y="1336220"/>
            <a:ext cx="9460853" cy="3603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903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8BBCD663-C6C6-4BB1-9B04-4C112A22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752" y="1691517"/>
            <a:ext cx="6375952" cy="256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81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2367</TotalTime>
  <Words>34</Words>
  <Application>Microsoft Office PowerPoint</Application>
  <PresentationFormat>Widescreen</PresentationFormat>
  <Paragraphs>12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temp</dc:creator>
  <cp:lastModifiedBy>Goncalo Fernandes Pereira Martins</cp:lastModifiedBy>
  <cp:revision>929</cp:revision>
  <dcterms:created xsi:type="dcterms:W3CDTF">2021-07-01T17:57:40Z</dcterms:created>
  <dcterms:modified xsi:type="dcterms:W3CDTF">2023-03-31T07:36:48Z</dcterms:modified>
</cp:coreProperties>
</file>