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41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5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3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1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3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1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DEFA-880C-4469-B505-045F56DC6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MSAS Tutorial Sequence</a:t>
            </a:r>
            <a:br>
              <a:rPr lang="en-US" dirty="0"/>
            </a:br>
            <a:r>
              <a:rPr lang="en-US" dirty="0"/>
              <a:t>-Module One-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DD80-3894-427C-9B5C-02005235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Written by Garrett Folbe</a:t>
            </a:r>
          </a:p>
        </p:txBody>
      </p:sp>
    </p:spTree>
    <p:extLst>
      <p:ext uri="{BB962C8B-B14F-4D97-AF65-F5344CB8AC3E}">
        <p14:creationId xmlns:p14="http://schemas.microsoft.com/office/powerpoint/2010/main" val="84996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8CD-50D7-46BB-AC99-131880D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BE6A-06C6-4E6E-8B75-B071FEBC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114E-E500-4B96-AB64-80A5BDE6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Who am I?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9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62D0-1913-43BD-821B-A049F306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043-E001-4515-9414-0334CD40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Install Anaconda (Mandatory)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General Questions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Set up GitHub Account (Optional)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Set up a Linux Subsystem (Windows Users only, Optional)</a:t>
            </a:r>
          </a:p>
        </p:txBody>
      </p:sp>
    </p:spTree>
    <p:extLst>
      <p:ext uri="{BB962C8B-B14F-4D97-AF65-F5344CB8AC3E}">
        <p14:creationId xmlns:p14="http://schemas.microsoft.com/office/powerpoint/2010/main" val="249354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ADA5-CA85-4E73-858C-1E933E6E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1ECC-B3B5-4715-AC8F-422EC7B9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</a:t>
            </a:r>
          </a:p>
        </p:txBody>
      </p:sp>
    </p:spTree>
    <p:extLst>
      <p:ext uri="{BB962C8B-B14F-4D97-AF65-F5344CB8AC3E}">
        <p14:creationId xmlns:p14="http://schemas.microsoft.com/office/powerpoint/2010/main" val="1041925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55893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MSAS Tutorial Sequence -Module One-</vt:lpstr>
      <vt:lpstr>What is MSAS?</vt:lpstr>
      <vt:lpstr>Who am I? </vt:lpstr>
      <vt:lpstr>Goals of Today</vt:lpstr>
      <vt:lpstr>Installing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MSAS Tutorial Sequence -Module One-</dc:title>
  <dc:creator>Garrett Folbe</dc:creator>
  <cp:lastModifiedBy>Garrett Folbe</cp:lastModifiedBy>
  <cp:revision>8</cp:revision>
  <dcterms:created xsi:type="dcterms:W3CDTF">2019-05-08T21:49:02Z</dcterms:created>
  <dcterms:modified xsi:type="dcterms:W3CDTF">2019-06-16T17:22:44Z</dcterms:modified>
</cp:coreProperties>
</file>