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14" r:id="rId1"/>
  </p:sldMasterIdLst>
  <p:sldIdLst>
    <p:sldId id="256" r:id="rId2"/>
    <p:sldId id="262" r:id="rId3"/>
    <p:sldId id="257" r:id="rId4"/>
    <p:sldId id="261" r:id="rId5"/>
    <p:sldId id="259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16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986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0415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757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7359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71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533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0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E451C3-0FF4-47C4-B829-773ADF60F88C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410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5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73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DEFA-880C-4469-B505-045F56DC61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MSAS Tutorial Sequence</a:t>
            </a:r>
            <a:br>
              <a:rPr lang="en-US" dirty="0"/>
            </a:br>
            <a:r>
              <a:rPr lang="en-US" dirty="0"/>
              <a:t>-Module One-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CDD80-3894-427C-9B5C-02005235A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Written by Garrett Folbe</a:t>
            </a:r>
          </a:p>
        </p:txBody>
      </p:sp>
    </p:spTree>
    <p:extLst>
      <p:ext uri="{BB962C8B-B14F-4D97-AF65-F5344CB8AC3E}">
        <p14:creationId xmlns:p14="http://schemas.microsoft.com/office/powerpoint/2010/main" val="84996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jim harbaugh smile">
            <a:extLst>
              <a:ext uri="{FF2B5EF4-FFF2-40B4-BE49-F238E27FC236}">
                <a16:creationId xmlns:a16="http://schemas.microsoft.com/office/drawing/2014/main" id="{D79EF795-0E02-4AD8-B091-860807F002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3" r="24403"/>
          <a:stretch/>
        </p:blipFill>
        <p:spPr bwMode="auto">
          <a:xfrm>
            <a:off x="4639733" y="10"/>
            <a:ext cx="755226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0F0B6-796F-475C-91DC-F32CFF04959F}"/>
              </a:ext>
            </a:extLst>
          </p:cNvPr>
          <p:cNvSpPr txBox="1"/>
          <p:nvPr/>
        </p:nvSpPr>
        <p:spPr>
          <a:xfrm>
            <a:off x="0" y="1877961"/>
            <a:ext cx="45847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WELCOME </a:t>
            </a:r>
          </a:p>
          <a:p>
            <a:pPr algn="ctr"/>
            <a:r>
              <a:rPr lang="en-US" sz="6600" b="1" dirty="0">
                <a:solidFill>
                  <a:schemeClr val="accent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TO </a:t>
            </a:r>
          </a:p>
          <a:p>
            <a:pPr algn="ctr"/>
            <a:r>
              <a:rPr lang="en-US" sz="6600" b="1" dirty="0">
                <a:solidFill>
                  <a:schemeClr val="accent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MSAS</a:t>
            </a:r>
          </a:p>
        </p:txBody>
      </p:sp>
    </p:spTree>
    <p:extLst>
      <p:ext uri="{BB962C8B-B14F-4D97-AF65-F5344CB8AC3E}">
        <p14:creationId xmlns:p14="http://schemas.microsoft.com/office/powerpoint/2010/main" val="360127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E8CD-50D7-46BB-AC99-131880DA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MSAS?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ABE6A-06C6-4E6E-8B75-B071FEBC5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800" dirty="0"/>
              <a:t>Designed to introduce you to the world of sports analytics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800" dirty="0"/>
              <a:t>Give you the opportunity to learn and apply essential skills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800" dirty="0"/>
              <a:t>Network with other students that have similar interests as you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800" dirty="0"/>
              <a:t>Work with experienced leaders and faculty members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800" dirty="0"/>
              <a:t>Talk sports!</a:t>
            </a:r>
          </a:p>
        </p:txBody>
      </p:sp>
    </p:spTree>
    <p:extLst>
      <p:ext uri="{BB962C8B-B14F-4D97-AF65-F5344CB8AC3E}">
        <p14:creationId xmlns:p14="http://schemas.microsoft.com/office/powerpoint/2010/main" val="212158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CFA1-D905-4C22-94C9-C5769B00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point of these tutorials?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DE461-F236-48DA-8C45-0070ABB1C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Get you set up with a familiar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Provide you with a foundation that you may not learn in the classroom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Teach you what you need to know in order</a:t>
            </a:r>
          </a:p>
        </p:txBody>
      </p:sp>
    </p:spTree>
    <p:extLst>
      <p:ext uri="{BB962C8B-B14F-4D97-AF65-F5344CB8AC3E}">
        <p14:creationId xmlns:p14="http://schemas.microsoft.com/office/powerpoint/2010/main" val="229333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2114E-E500-4B96-AB64-80A5BDE68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Who am I?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99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62D0-1913-43BD-821B-A049F306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2B043-E001-4515-9414-0334CD402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Install Anaconda (Mandatory)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General Questions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Set up GitHub Account (Optional)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Set up a command line (Optional, Windows users only)</a:t>
            </a:r>
          </a:p>
        </p:txBody>
      </p:sp>
    </p:spTree>
    <p:extLst>
      <p:ext uri="{BB962C8B-B14F-4D97-AF65-F5344CB8AC3E}">
        <p14:creationId xmlns:p14="http://schemas.microsoft.com/office/powerpoint/2010/main" val="249354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ADA5-CA85-4E73-858C-1E933E6E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F1ECC-B3B5-4715-AC8F-422EC7B94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Ga</a:t>
            </a:r>
          </a:p>
        </p:txBody>
      </p:sp>
    </p:spTree>
    <p:extLst>
      <p:ext uri="{BB962C8B-B14F-4D97-AF65-F5344CB8AC3E}">
        <p14:creationId xmlns:p14="http://schemas.microsoft.com/office/powerpoint/2010/main" val="10419256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2060"/>
      </a:accent1>
      <a:accent2>
        <a:srgbClr val="E1E600"/>
      </a:accent2>
      <a:accent3>
        <a:srgbClr val="002060"/>
      </a:accent3>
      <a:accent4>
        <a:srgbClr val="E1E600"/>
      </a:accent4>
      <a:accent5>
        <a:srgbClr val="002060"/>
      </a:accent5>
      <a:accent6>
        <a:srgbClr val="E1E600"/>
      </a:accent6>
      <a:hlink>
        <a:srgbClr val="2998E3"/>
      </a:hlink>
      <a:folHlink>
        <a:srgbClr val="7030A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129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Retrospect</vt:lpstr>
      <vt:lpstr>MSAS Tutorial Sequence -Module One-</vt:lpstr>
      <vt:lpstr>PowerPoint Presentation</vt:lpstr>
      <vt:lpstr>What is MSAS?</vt:lpstr>
      <vt:lpstr>What is the point of these tutorials?</vt:lpstr>
      <vt:lpstr>Who am I? </vt:lpstr>
      <vt:lpstr>Goals of Today</vt:lpstr>
      <vt:lpstr>Installing Anaconda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MSAS Tutorial Sequence -Module One-</dc:title>
  <dc:creator>Garrett Folbe</dc:creator>
  <cp:lastModifiedBy>Garrett Folbe</cp:lastModifiedBy>
  <cp:revision>3</cp:revision>
  <dcterms:created xsi:type="dcterms:W3CDTF">2019-06-26T01:42:27Z</dcterms:created>
  <dcterms:modified xsi:type="dcterms:W3CDTF">2019-06-26T02:14:01Z</dcterms:modified>
</cp:coreProperties>
</file>