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4"/>
    <p:restoredTop sz="94669"/>
  </p:normalViewPr>
  <p:slideViewPr>
    <p:cSldViewPr snapToGrid="0" snapToObjects="1">
      <p:cViewPr varScale="1">
        <p:scale>
          <a:sx n="99" d="100"/>
          <a:sy n="99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8FED-85DC-5B41-B94B-29F1BF1FC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Data Flow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FC2D4-106E-E64B-A6A3-80686A190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5390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5F28-B26F-6A4A-AD96-CD50EE54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KNOW YOUR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A055-F6F9-C44D-8282-3677135F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are your application (by guest OS) distributed across your network</a:t>
            </a:r>
          </a:p>
          <a:p>
            <a:r>
              <a:rPr lang="en-US" sz="2000" dirty="0"/>
              <a:t>How many services do applications on your network provide</a:t>
            </a:r>
          </a:p>
          <a:p>
            <a:r>
              <a:rPr lang="en-US" sz="2000" dirty="0"/>
              <a:t>What type of traffic consumes your network resources</a:t>
            </a:r>
          </a:p>
          <a:p>
            <a:r>
              <a:rPr lang="en-US" sz="2000" dirty="0"/>
              <a:t>How much network is required by each application (by guest OS)</a:t>
            </a:r>
          </a:p>
          <a:p>
            <a:r>
              <a:rPr lang="en-US" sz="2000" dirty="0"/>
              <a:t>What is the probability that the top talkers will continue to utilize the network</a:t>
            </a:r>
          </a:p>
        </p:txBody>
      </p:sp>
    </p:spTree>
    <p:extLst>
      <p:ext uri="{BB962C8B-B14F-4D97-AF65-F5344CB8AC3E}">
        <p14:creationId xmlns:p14="http://schemas.microsoft.com/office/powerpoint/2010/main" val="269909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5F28-B26F-6A4A-AD96-CD50EE54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OS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B8519-4619-6E4D-9B7C-255E3E3F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31" y="2846948"/>
            <a:ext cx="2959185" cy="3062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CENTOS-6.5</a:t>
            </a:r>
          </a:p>
          <a:p>
            <a:r>
              <a:rPr lang="en-US" dirty="0"/>
              <a:t>The clear choice of system developers for application distribution</a:t>
            </a:r>
          </a:p>
          <a:p>
            <a:r>
              <a:rPr lang="en-US" dirty="0"/>
              <a:t>5000 of the 5200 flows captures are CentOS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5D90E-C26C-404C-AA0D-5580AF10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52" y="2319633"/>
            <a:ext cx="6557363" cy="41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5F28-B26F-6A4A-AD96-CD50EE54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 Provided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B8519-4619-6E4D-9B7C-255E3E3F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31" y="2846948"/>
            <a:ext cx="2959185" cy="3062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Services</a:t>
            </a:r>
          </a:p>
          <a:p>
            <a:r>
              <a:rPr lang="en-US" dirty="0"/>
              <a:t>Majority of the applications provide only a Single service to the user community</a:t>
            </a:r>
          </a:p>
          <a:p>
            <a:r>
              <a:rPr lang="en-US" dirty="0"/>
              <a:t>Applications are dedicated per host OS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E975F-28B6-6141-93B7-378F665C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95" y="2289133"/>
            <a:ext cx="6557363" cy="41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5F28-B26F-6A4A-AD96-CD50EE54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consumption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B8519-4619-6E4D-9B7C-255E3E3F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31" y="2846948"/>
            <a:ext cx="2959185" cy="3062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Protocol Usage</a:t>
            </a:r>
          </a:p>
          <a:p>
            <a:r>
              <a:rPr lang="en-US" dirty="0"/>
              <a:t>Multiple protocols exist on the network for overall application performance</a:t>
            </a:r>
          </a:p>
          <a:p>
            <a:r>
              <a:rPr lang="en-US" dirty="0"/>
              <a:t>TCP is the protocol of choice for application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225BC-B69C-BD4D-8F5C-1D4A5D06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95" y="2400812"/>
            <a:ext cx="6557363" cy="40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5F28-B26F-6A4A-AD96-CD50EE54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consumption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B8519-4619-6E4D-9B7C-255E3E3F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31" y="2846948"/>
            <a:ext cx="2959185" cy="3062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Network Usage</a:t>
            </a:r>
          </a:p>
          <a:p>
            <a:r>
              <a:rPr lang="en-US" dirty="0"/>
              <a:t>Linux application usage consumes network resources throughout the collected data set</a:t>
            </a:r>
          </a:p>
          <a:p>
            <a:r>
              <a:rPr lang="en-US" dirty="0"/>
              <a:t>Consistent usage per data collection periods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08808-4DE0-DD4C-922B-6FF1172F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94" y="2443428"/>
            <a:ext cx="6557363" cy="40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B8519-4619-6E4D-9B7C-255E3E3F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31" y="2846948"/>
            <a:ext cx="10789541" cy="3062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summary, we are now able to confirm the following:</a:t>
            </a:r>
          </a:p>
          <a:p>
            <a:r>
              <a:rPr lang="en-US" dirty="0"/>
              <a:t> Linux guest OS distribution CentOS 6.5 plays a major role in the overall application architecture.</a:t>
            </a:r>
          </a:p>
          <a:p>
            <a:r>
              <a:rPr lang="en-US" dirty="0"/>
              <a:t>The applications are designed to utilize TCP for network connectivity</a:t>
            </a:r>
          </a:p>
          <a:p>
            <a:r>
              <a:rPr lang="en-US" dirty="0"/>
              <a:t>The application usage is consistent across the network over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CCE2F4-5E09-744F-8C0B-31406F1E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50014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</TotalTime>
  <Words>208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Network Data Flow analysis</vt:lpstr>
      <vt:lpstr>DO YOU KNOW YOUR NETWORK</vt:lpstr>
      <vt:lpstr>Guest OS Distribution</vt:lpstr>
      <vt:lpstr>Application Services Provided</vt:lpstr>
      <vt:lpstr>Protocol consumption</vt:lpstr>
      <vt:lpstr>Network consumption</vt:lpstr>
      <vt:lpstr>Summary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Data Flow analysis</dc:title>
  <dc:creator>Gabe Fontenot</dc:creator>
  <cp:lastModifiedBy>Gabe Fontenot</cp:lastModifiedBy>
  <cp:revision>5</cp:revision>
  <dcterms:created xsi:type="dcterms:W3CDTF">2018-04-30T00:15:08Z</dcterms:created>
  <dcterms:modified xsi:type="dcterms:W3CDTF">2018-04-30T00:37:25Z</dcterms:modified>
</cp:coreProperties>
</file>