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BEF-B33A-4AAD-B5F4-70FD7C362A5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490E-28F7-404C-B4E2-BAF2246B8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04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BEF-B33A-4AAD-B5F4-70FD7C362A5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490E-28F7-404C-B4E2-BAF2246B8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36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BEF-B33A-4AAD-B5F4-70FD7C362A5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490E-28F7-404C-B4E2-BAF2246B8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6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BEF-B33A-4AAD-B5F4-70FD7C362A5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490E-28F7-404C-B4E2-BAF2246B8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57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BEF-B33A-4AAD-B5F4-70FD7C362A5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490E-28F7-404C-B4E2-BAF2246B8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0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BEF-B33A-4AAD-B5F4-70FD7C362A5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490E-28F7-404C-B4E2-BAF2246B8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5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BEF-B33A-4AAD-B5F4-70FD7C362A5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490E-28F7-404C-B4E2-BAF2246B8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58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BEF-B33A-4AAD-B5F4-70FD7C362A5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490E-28F7-404C-B4E2-BAF2246B8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30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BEF-B33A-4AAD-B5F4-70FD7C362A5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490E-28F7-404C-B4E2-BAF2246B8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00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BEF-B33A-4AAD-B5F4-70FD7C362A5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490E-28F7-404C-B4E2-BAF2246B8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69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2BEF-B33A-4AAD-B5F4-70FD7C362A5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490E-28F7-404C-B4E2-BAF2246B8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48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2BEF-B33A-4AAD-B5F4-70FD7C362A5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490E-28F7-404C-B4E2-BAF2246B8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Terminação 4"/>
          <p:cNvSpPr/>
          <p:nvPr/>
        </p:nvSpPr>
        <p:spPr>
          <a:xfrm>
            <a:off x="3967287" y="154717"/>
            <a:ext cx="1980000" cy="468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6" name="Fluxograma: Dados 5"/>
          <p:cNvSpPr/>
          <p:nvPr/>
        </p:nvSpPr>
        <p:spPr>
          <a:xfrm>
            <a:off x="3967287" y="876358"/>
            <a:ext cx="1980000" cy="46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Lê </a:t>
            </a:r>
            <a:r>
              <a:rPr lang="pt-BR" dirty="0"/>
              <a:t>km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967287" y="1796268"/>
            <a:ext cx="198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milhas </a:t>
            </a:r>
            <a:r>
              <a:rPr lang="pt-BR" dirty="0" smtClean="0">
                <a:sym typeface="Wingdings" panose="05000000000000000000" pitchFamily="2" charset="2"/>
              </a:rPr>
              <a:t> </a:t>
            </a:r>
            <a:r>
              <a:rPr lang="pt-BR" dirty="0">
                <a:sym typeface="Wingdings" panose="05000000000000000000" pitchFamily="2" charset="2"/>
              </a:rPr>
              <a:t>km </a:t>
            </a:r>
            <a:r>
              <a:rPr lang="pt-BR" dirty="0">
                <a:sym typeface="Wingdings" panose="05000000000000000000" pitchFamily="2" charset="2"/>
              </a:rPr>
              <a:t>/</a:t>
            </a:r>
            <a:r>
              <a:rPr lang="pt-BR" dirty="0">
                <a:sym typeface="Wingdings" panose="05000000000000000000" pitchFamily="2" charset="2"/>
              </a:rPr>
              <a:t> 1. 609344</a:t>
            </a:r>
            <a:endParaRPr lang="pt-BR" dirty="0"/>
          </a:p>
        </p:txBody>
      </p:sp>
      <p:sp>
        <p:nvSpPr>
          <p:cNvPr id="11" name="Fluxograma: Dados 10"/>
          <p:cNvSpPr/>
          <p:nvPr/>
        </p:nvSpPr>
        <p:spPr>
          <a:xfrm>
            <a:off x="3967287" y="2588951"/>
            <a:ext cx="1980000" cy="46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Imprime </a:t>
            </a:r>
            <a:r>
              <a:rPr lang="pt-BR" dirty="0" smtClean="0"/>
              <a:t>km</a:t>
            </a:r>
            <a:endParaRPr lang="pt-BR" dirty="0"/>
          </a:p>
        </p:txBody>
      </p:sp>
      <p:sp>
        <p:nvSpPr>
          <p:cNvPr id="12" name="Fluxograma: Dados 11"/>
          <p:cNvSpPr/>
          <p:nvPr/>
        </p:nvSpPr>
        <p:spPr>
          <a:xfrm>
            <a:off x="3967287" y="3432322"/>
            <a:ext cx="1980000" cy="46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Imprime </a:t>
            </a:r>
            <a:r>
              <a:rPr lang="pt-BR" dirty="0" smtClean="0"/>
              <a:t>milhas</a:t>
            </a:r>
            <a:endParaRPr lang="pt-BR" dirty="0"/>
          </a:p>
        </p:txBody>
      </p:sp>
      <p:sp>
        <p:nvSpPr>
          <p:cNvPr id="13" name="Fluxograma: Terminação 12"/>
          <p:cNvSpPr/>
          <p:nvPr/>
        </p:nvSpPr>
        <p:spPr>
          <a:xfrm>
            <a:off x="3967287" y="4618864"/>
            <a:ext cx="1980000" cy="468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</a:p>
        </p:txBody>
      </p:sp>
      <p:cxnSp>
        <p:nvCxnSpPr>
          <p:cNvPr id="15" name="Conector de Seta Reta 14"/>
          <p:cNvCxnSpPr>
            <a:stCxn id="5" idx="2"/>
            <a:endCxn id="6" idx="1"/>
          </p:cNvCxnSpPr>
          <p:nvPr/>
        </p:nvCxnSpPr>
        <p:spPr>
          <a:xfrm>
            <a:off x="4957287" y="622717"/>
            <a:ext cx="0" cy="25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1" idx="4"/>
            <a:endCxn id="12" idx="1"/>
          </p:cNvCxnSpPr>
          <p:nvPr/>
        </p:nvCxnSpPr>
        <p:spPr>
          <a:xfrm>
            <a:off x="4957287" y="3056951"/>
            <a:ext cx="0" cy="37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2" idx="4"/>
            <a:endCxn id="13" idx="0"/>
          </p:cNvCxnSpPr>
          <p:nvPr/>
        </p:nvCxnSpPr>
        <p:spPr>
          <a:xfrm>
            <a:off x="4957287" y="3900322"/>
            <a:ext cx="0" cy="71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4"/>
            <a:endCxn id="9" idx="0"/>
          </p:cNvCxnSpPr>
          <p:nvPr/>
        </p:nvCxnSpPr>
        <p:spPr>
          <a:xfrm>
            <a:off x="4957287" y="1344358"/>
            <a:ext cx="0" cy="45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9" idx="2"/>
            <a:endCxn id="11" idx="1"/>
          </p:cNvCxnSpPr>
          <p:nvPr/>
        </p:nvCxnSpPr>
        <p:spPr>
          <a:xfrm>
            <a:off x="4957287" y="2264268"/>
            <a:ext cx="0" cy="32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Computador</dc:creator>
  <cp:lastModifiedBy>Computador</cp:lastModifiedBy>
  <cp:revision>3</cp:revision>
  <dcterms:created xsi:type="dcterms:W3CDTF">2020-08-26T02:36:14Z</dcterms:created>
  <dcterms:modified xsi:type="dcterms:W3CDTF">2020-08-29T22:21:07Z</dcterms:modified>
</cp:coreProperties>
</file>