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r Forcier" userId="edb566f355294ad9" providerId="LiveId" clId="{07382CCA-3433-4EB3-84FA-8E3D7C42DC89}"/>
    <pc:docChg chg="custSel addSld modSld">
      <pc:chgData name="Gunnar Forcier" userId="edb566f355294ad9" providerId="LiveId" clId="{07382CCA-3433-4EB3-84FA-8E3D7C42DC89}" dt="2022-10-28T20:01:06.078" v="2360" actId="20577"/>
      <pc:docMkLst>
        <pc:docMk/>
      </pc:docMkLst>
      <pc:sldChg chg="modSp mod">
        <pc:chgData name="Gunnar Forcier" userId="edb566f355294ad9" providerId="LiveId" clId="{07382CCA-3433-4EB3-84FA-8E3D7C42DC89}" dt="2022-10-28T19:39:27.272" v="58" actId="20577"/>
        <pc:sldMkLst>
          <pc:docMk/>
          <pc:sldMk cId="653599371" sldId="256"/>
        </pc:sldMkLst>
        <pc:spChg chg="mod">
          <ac:chgData name="Gunnar Forcier" userId="edb566f355294ad9" providerId="LiveId" clId="{07382CCA-3433-4EB3-84FA-8E3D7C42DC89}" dt="2022-10-28T19:39:12.993" v="32" actId="20577"/>
          <ac:spMkLst>
            <pc:docMk/>
            <pc:sldMk cId="653599371" sldId="256"/>
            <ac:spMk id="2" creationId="{97EBA05C-D65F-AEEA-56FF-0C8EC512293A}"/>
          </ac:spMkLst>
        </pc:spChg>
        <pc:spChg chg="mod">
          <ac:chgData name="Gunnar Forcier" userId="edb566f355294ad9" providerId="LiveId" clId="{07382CCA-3433-4EB3-84FA-8E3D7C42DC89}" dt="2022-10-28T19:39:27.272" v="58" actId="20577"/>
          <ac:spMkLst>
            <pc:docMk/>
            <pc:sldMk cId="653599371" sldId="256"/>
            <ac:spMk id="3" creationId="{B18994B7-EFD5-8C12-FA83-873F223C28B8}"/>
          </ac:spMkLst>
        </pc:spChg>
      </pc:sldChg>
      <pc:sldChg chg="modSp new mod">
        <pc:chgData name="Gunnar Forcier" userId="edb566f355294ad9" providerId="LiveId" clId="{07382CCA-3433-4EB3-84FA-8E3D7C42DC89}" dt="2022-10-28T19:53:11.594" v="2062" actId="20577"/>
        <pc:sldMkLst>
          <pc:docMk/>
          <pc:sldMk cId="1034179250" sldId="257"/>
        </pc:sldMkLst>
        <pc:spChg chg="mod">
          <ac:chgData name="Gunnar Forcier" userId="edb566f355294ad9" providerId="LiveId" clId="{07382CCA-3433-4EB3-84FA-8E3D7C42DC89}" dt="2022-10-28T19:39:52.354" v="69" actId="20577"/>
          <ac:spMkLst>
            <pc:docMk/>
            <pc:sldMk cId="1034179250" sldId="257"/>
            <ac:spMk id="2" creationId="{21025791-ED5F-DF75-3619-3708EDD3D9AB}"/>
          </ac:spMkLst>
        </pc:spChg>
        <pc:spChg chg="mod">
          <ac:chgData name="Gunnar Forcier" userId="edb566f355294ad9" providerId="LiveId" clId="{07382CCA-3433-4EB3-84FA-8E3D7C42DC89}" dt="2022-10-28T19:53:11.594" v="2062" actId="20577"/>
          <ac:spMkLst>
            <pc:docMk/>
            <pc:sldMk cId="1034179250" sldId="257"/>
            <ac:spMk id="3" creationId="{EB62AF84-54E9-DF0B-B46E-4FA472DB8517}"/>
          </ac:spMkLst>
        </pc:spChg>
      </pc:sldChg>
      <pc:sldChg chg="modSp new mod">
        <pc:chgData name="Gunnar Forcier" userId="edb566f355294ad9" providerId="LiveId" clId="{07382CCA-3433-4EB3-84FA-8E3D7C42DC89}" dt="2022-10-28T19:53:15.897" v="2068" actId="20577"/>
        <pc:sldMkLst>
          <pc:docMk/>
          <pc:sldMk cId="4020574218" sldId="258"/>
        </pc:sldMkLst>
        <pc:spChg chg="mod">
          <ac:chgData name="Gunnar Forcier" userId="edb566f355294ad9" providerId="LiveId" clId="{07382CCA-3433-4EB3-84FA-8E3D7C42DC89}" dt="2022-10-28T19:40:09.999" v="82" actId="20577"/>
          <ac:spMkLst>
            <pc:docMk/>
            <pc:sldMk cId="4020574218" sldId="258"/>
            <ac:spMk id="2" creationId="{FD161E13-2389-7F7C-7C82-DE174DB992BA}"/>
          </ac:spMkLst>
        </pc:spChg>
        <pc:spChg chg="mod">
          <ac:chgData name="Gunnar Forcier" userId="edb566f355294ad9" providerId="LiveId" clId="{07382CCA-3433-4EB3-84FA-8E3D7C42DC89}" dt="2022-10-28T19:53:15.897" v="2068" actId="20577"/>
          <ac:spMkLst>
            <pc:docMk/>
            <pc:sldMk cId="4020574218" sldId="258"/>
            <ac:spMk id="3" creationId="{D09FE01C-29A4-3798-1FF7-ABA577548C15}"/>
          </ac:spMkLst>
        </pc:spChg>
      </pc:sldChg>
      <pc:sldChg chg="modSp new mod">
        <pc:chgData name="Gunnar Forcier" userId="edb566f355294ad9" providerId="LiveId" clId="{07382CCA-3433-4EB3-84FA-8E3D7C42DC89}" dt="2022-10-28T19:53:19.927" v="2074" actId="20577"/>
        <pc:sldMkLst>
          <pc:docMk/>
          <pc:sldMk cId="2141877295" sldId="259"/>
        </pc:sldMkLst>
        <pc:spChg chg="mod">
          <ac:chgData name="Gunnar Forcier" userId="edb566f355294ad9" providerId="LiveId" clId="{07382CCA-3433-4EB3-84FA-8E3D7C42DC89}" dt="2022-10-28T19:40:13.317" v="87" actId="20577"/>
          <ac:spMkLst>
            <pc:docMk/>
            <pc:sldMk cId="2141877295" sldId="259"/>
            <ac:spMk id="2" creationId="{F8AB41A0-6C36-257A-1CC5-1FCE16EECF08}"/>
          </ac:spMkLst>
        </pc:spChg>
        <pc:spChg chg="mod">
          <ac:chgData name="Gunnar Forcier" userId="edb566f355294ad9" providerId="LiveId" clId="{07382CCA-3433-4EB3-84FA-8E3D7C42DC89}" dt="2022-10-28T19:53:19.927" v="2074" actId="20577"/>
          <ac:spMkLst>
            <pc:docMk/>
            <pc:sldMk cId="2141877295" sldId="259"/>
            <ac:spMk id="3" creationId="{3432C3EB-FC5F-6AE6-A4FD-6AFEC5967837}"/>
          </ac:spMkLst>
        </pc:spChg>
      </pc:sldChg>
      <pc:sldChg chg="modSp new mod">
        <pc:chgData name="Gunnar Forcier" userId="edb566f355294ad9" providerId="LiveId" clId="{07382CCA-3433-4EB3-84FA-8E3D7C42DC89}" dt="2022-10-28T19:50:17.386" v="1710" actId="20577"/>
        <pc:sldMkLst>
          <pc:docMk/>
          <pc:sldMk cId="734328919" sldId="260"/>
        </pc:sldMkLst>
        <pc:spChg chg="mod">
          <ac:chgData name="Gunnar Forcier" userId="edb566f355294ad9" providerId="LiveId" clId="{07382CCA-3433-4EB3-84FA-8E3D7C42DC89}" dt="2022-10-28T19:40:17.517" v="94" actId="20577"/>
          <ac:spMkLst>
            <pc:docMk/>
            <pc:sldMk cId="734328919" sldId="260"/>
            <ac:spMk id="2" creationId="{3056F515-A1B1-D48D-15C6-55DE33656371}"/>
          </ac:spMkLst>
        </pc:spChg>
        <pc:spChg chg="mod">
          <ac:chgData name="Gunnar Forcier" userId="edb566f355294ad9" providerId="LiveId" clId="{07382CCA-3433-4EB3-84FA-8E3D7C42DC89}" dt="2022-10-28T19:50:17.386" v="1710" actId="20577"/>
          <ac:spMkLst>
            <pc:docMk/>
            <pc:sldMk cId="734328919" sldId="260"/>
            <ac:spMk id="3" creationId="{80D80E6A-36C9-1A97-19D3-F8D04B2A7EE3}"/>
          </ac:spMkLst>
        </pc:spChg>
      </pc:sldChg>
      <pc:sldChg chg="modSp new mod">
        <pc:chgData name="Gunnar Forcier" userId="edb566f355294ad9" providerId="LiveId" clId="{07382CCA-3433-4EB3-84FA-8E3D7C42DC89}" dt="2022-10-28T19:53:35.162" v="2075" actId="20577"/>
        <pc:sldMkLst>
          <pc:docMk/>
          <pc:sldMk cId="1240989552" sldId="261"/>
        </pc:sldMkLst>
        <pc:spChg chg="mod">
          <ac:chgData name="Gunnar Forcier" userId="edb566f355294ad9" providerId="LiveId" clId="{07382CCA-3433-4EB3-84FA-8E3D7C42DC89}" dt="2022-10-28T19:40:24.064" v="104" actId="20577"/>
          <ac:spMkLst>
            <pc:docMk/>
            <pc:sldMk cId="1240989552" sldId="261"/>
            <ac:spMk id="2" creationId="{CAD68A91-2C2F-5D34-B3F6-273C1C3944D3}"/>
          </ac:spMkLst>
        </pc:spChg>
        <pc:spChg chg="mod">
          <ac:chgData name="Gunnar Forcier" userId="edb566f355294ad9" providerId="LiveId" clId="{07382CCA-3433-4EB3-84FA-8E3D7C42DC89}" dt="2022-10-28T19:53:35.162" v="2075" actId="20577"/>
          <ac:spMkLst>
            <pc:docMk/>
            <pc:sldMk cId="1240989552" sldId="261"/>
            <ac:spMk id="3" creationId="{04D293A8-972F-CF76-408E-E77AFDEA7D87}"/>
          </ac:spMkLst>
        </pc:spChg>
      </pc:sldChg>
      <pc:sldChg chg="modSp new mod">
        <pc:chgData name="Gunnar Forcier" userId="edb566f355294ad9" providerId="LiveId" clId="{07382CCA-3433-4EB3-84FA-8E3D7C42DC89}" dt="2022-10-28T20:01:06.078" v="2360" actId="20577"/>
        <pc:sldMkLst>
          <pc:docMk/>
          <pc:sldMk cId="1678774702" sldId="262"/>
        </pc:sldMkLst>
        <pc:spChg chg="mod">
          <ac:chgData name="Gunnar Forcier" userId="edb566f355294ad9" providerId="LiveId" clId="{07382CCA-3433-4EB3-84FA-8E3D7C42DC89}" dt="2022-10-28T19:50:39.571" v="1731" actId="20577"/>
          <ac:spMkLst>
            <pc:docMk/>
            <pc:sldMk cId="1678774702" sldId="262"/>
            <ac:spMk id="2" creationId="{8F022A6D-B91D-6441-049A-C6E211F4EED4}"/>
          </ac:spMkLst>
        </pc:spChg>
        <pc:spChg chg="mod">
          <ac:chgData name="Gunnar Forcier" userId="edb566f355294ad9" providerId="LiveId" clId="{07382CCA-3433-4EB3-84FA-8E3D7C42DC89}" dt="2022-10-28T20:01:06.078" v="2360" actId="20577"/>
          <ac:spMkLst>
            <pc:docMk/>
            <pc:sldMk cId="1678774702" sldId="262"/>
            <ac:spMk id="3" creationId="{6E93543E-C06D-CDE9-436E-90FB0ABA0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245782-24DA-49A1-8FA8-5511BAC8D3E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1EDBFC-5CB2-442D-B186-750DCB9076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50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A05C-D65F-AEEA-56FF-0C8EC512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Software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94B7-EFD5-8C12-FA83-873F223C2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Appliance Warehouse </a:t>
            </a:r>
          </a:p>
        </p:txBody>
      </p:sp>
    </p:spTree>
    <p:extLst>
      <p:ext uri="{BB962C8B-B14F-4D97-AF65-F5344CB8AC3E}">
        <p14:creationId xmlns:p14="http://schemas.microsoft.com/office/powerpoint/2010/main" val="65359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2A6D-B91D-6441-049A-C6E211F4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543E-C06D-CDE9-436E-90FB0ABA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Cost: $2700 for servers/routers. Development costs are estimated to be $33,680.</a:t>
            </a:r>
          </a:p>
          <a:p>
            <a:r>
              <a:rPr lang="en-US" dirty="0"/>
              <a:t>Able to add and customize features throughout our company’s lifecycle to suit our needs.</a:t>
            </a:r>
          </a:p>
          <a:p>
            <a:r>
              <a:rPr lang="en-US" dirty="0"/>
              <a:t>Large upfront cost and development time, will likely need to use a temporary service while this system is in development unless we want to wait on using the service department.</a:t>
            </a:r>
          </a:p>
          <a:p>
            <a:r>
              <a:rPr lang="en-US" dirty="0"/>
              <a:t>Limit changes needed to other business operations/processes.</a:t>
            </a:r>
          </a:p>
          <a:p>
            <a:r>
              <a:rPr lang="en-US" dirty="0"/>
              <a:t>In house team can respond quickly when business problems or </a:t>
            </a:r>
            <a:r>
              <a:rPr lang="en-US"/>
              <a:t>opportunities arise.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5791-ED5F-DF75-3619-3708EDD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AF84-54E9-DF0B-B46E-4FA472DB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Cost: $40 plan starting</a:t>
            </a:r>
          </a:p>
          <a:p>
            <a:r>
              <a:rPr lang="en-US" dirty="0"/>
              <a:t>Manage email and live chat. Build a customizable help center. Customer profiles record past interactions and customer data.</a:t>
            </a:r>
          </a:p>
          <a:p>
            <a:r>
              <a:rPr lang="en-US" dirty="0"/>
              <a:t>Limited mailboxes depending on price point selected, able to upgrade if needed however to $65 plan offered if more are needed.</a:t>
            </a:r>
          </a:p>
        </p:txBody>
      </p:sp>
    </p:spTree>
    <p:extLst>
      <p:ext uri="{BB962C8B-B14F-4D97-AF65-F5344CB8AC3E}">
        <p14:creationId xmlns:p14="http://schemas.microsoft.com/office/powerpoint/2010/main" val="103417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1E13-2389-7F7C-7C82-DE174DB9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01C-29A4-3798-1FF7-ABA57754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Cost: S69 starting</a:t>
            </a:r>
          </a:p>
          <a:p>
            <a:r>
              <a:rPr lang="en-US" dirty="0"/>
              <a:t>Self-service option. Knowledge based software for creating FAQs, videos, and how-to articles.</a:t>
            </a:r>
          </a:p>
          <a:p>
            <a:r>
              <a:rPr lang="en-US" dirty="0"/>
              <a:t>Less personal communication with customer base and potential to not meet all of our needs from a system like this.</a:t>
            </a:r>
          </a:p>
        </p:txBody>
      </p:sp>
    </p:spTree>
    <p:extLst>
      <p:ext uri="{BB962C8B-B14F-4D97-AF65-F5344CB8AC3E}">
        <p14:creationId xmlns:p14="http://schemas.microsoft.com/office/powerpoint/2010/main" val="402057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41A0-6C36-257A-1CC5-1FCE16EE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C3EB-FC5F-6AE6-A4FD-6AFEC596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Cost: $29 starting</a:t>
            </a:r>
          </a:p>
          <a:p>
            <a:r>
              <a:rPr lang="en-US" dirty="0" err="1"/>
              <a:t>Livechat</a:t>
            </a:r>
            <a:r>
              <a:rPr lang="en-US" dirty="0"/>
              <a:t> software system. Provides the immediacy of phone support, but at a lower cost. Team management, analytics, automations, and other features available at greater expense. Easy to add and remove features.</a:t>
            </a:r>
          </a:p>
          <a:p>
            <a:r>
              <a:rPr lang="en-US" dirty="0"/>
              <a:t>Cheaper option for support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515-A1B1-D48D-15C6-55DE3365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ZenDesk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0E6A-36C9-1A97-19D3-F8D04B2A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Cost: $49 starting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Ticketing system for managing customer conversations. Manage email, Twitter, and Facebook conversations. Higher cost plan for phone and chat conversations.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Large resources required for setup and lower cost plans lack chat, phone supports, and customer reporting.</a:t>
            </a:r>
          </a:p>
        </p:txBody>
      </p:sp>
    </p:spTree>
    <p:extLst>
      <p:ext uri="{BB962C8B-B14F-4D97-AF65-F5344CB8AC3E}">
        <p14:creationId xmlns:p14="http://schemas.microsoft.com/office/powerpoint/2010/main" val="73432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8A91-2C2F-5D34-B3F6-273C1C3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93A8-972F-CF76-408E-E77AFDEA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Cost: $75 starting plan</a:t>
            </a:r>
          </a:p>
          <a:p>
            <a:r>
              <a:rPr lang="en-US" dirty="0"/>
              <a:t>Mostly known as a sales CRM tool, but it does offer a service cloud as well. You can send automated responses to FAQs asked via SMS, Facebook Messenger, and WhatsApp.</a:t>
            </a:r>
          </a:p>
          <a:p>
            <a:r>
              <a:rPr lang="en-US" dirty="0"/>
              <a:t>Seems to be the most robust as far as storing customer information. Can be integrated with a technician scheduler right in the customer’s profile.</a:t>
            </a:r>
          </a:p>
          <a:p>
            <a:r>
              <a:rPr lang="en-US" dirty="0"/>
              <a:t>$150 plan for customizable services, and costs more than other services listed.</a:t>
            </a:r>
          </a:p>
          <a:p>
            <a:r>
              <a:rPr lang="en-US" dirty="0"/>
              <a:t>This is the option I would recommend if we were not developing in-house.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89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</TotalTime>
  <Words>389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Service Software Comparison</vt:lpstr>
      <vt:lpstr>In-house Development</vt:lpstr>
      <vt:lpstr>Help Scout</vt:lpstr>
      <vt:lpstr>Help Docs</vt:lpstr>
      <vt:lpstr>Olark</vt:lpstr>
      <vt:lpstr>ZenDesk</vt:lpstr>
      <vt:lpstr>SalesForce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Gunnar Forcier</dc:creator>
  <cp:lastModifiedBy>Gunnar Forcier</cp:lastModifiedBy>
  <cp:revision>1</cp:revision>
  <dcterms:created xsi:type="dcterms:W3CDTF">2022-10-28T18:22:07Z</dcterms:created>
  <dcterms:modified xsi:type="dcterms:W3CDTF">2022-10-28T20:01:10Z</dcterms:modified>
</cp:coreProperties>
</file>