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48057-BB9C-4961-A19D-0632CA0F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F35F65-4D28-456E-BC63-1ADA0B5AD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416DE-38DD-4AFC-BDDB-CE7E866E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625AA-1ACA-408F-BBC9-BBE8797E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80B5A0-277E-4C50-A159-479516B7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039DF-DAC0-4938-9C36-C5C5EB26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877118-4946-47E8-BE03-930C55C7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BDE6F-F396-4AB6-82C3-C8ED8DE6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BD9B7-A525-4B3E-8D4E-32DFB401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37DC-FCF3-4A54-8140-5601FD73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6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7F6159-A810-486B-A92D-17449C8BC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1F76A2-2A94-427E-AC06-9B17B1E7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FCB8A-42FF-4635-B109-855AE4D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FBB6A-A3ED-4A3C-B28E-021E7766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90F99-0683-453B-9482-3AE0AF41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2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7271A-4636-434F-BE26-2A1824C5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8690-F765-46F5-95FC-5451A807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1C632-9E4D-43E7-928A-93AE11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B7A95-290D-4849-AC94-0F451306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F46882-E113-40E9-A838-B479DEED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4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0D5DF-E53E-4A80-AAC1-1398936B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8F688-BF0D-4A3F-95C7-D43A9408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741E2-8BB8-4B07-9172-37F02C23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4992D-43C8-4107-BF94-26C831F3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25E82B-683C-40FE-B888-03D46686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ACEEF-2BF5-46F2-A94A-B39109A7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763BD-FA6D-4BEF-9C65-7A65939B8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8282F5-47F4-4260-AA5E-4122A186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D1805-1193-40F8-858A-B9DB6A30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02D38E-1C99-491E-88F1-16AAA232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087D6E-67E9-471F-90BE-F107C97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BC031-9607-453E-B5A5-289F6A3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3E85AB-88F7-4A85-ADA9-6162B99A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D437F8-6708-4838-BE64-2906A2A4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BE0C8D-ED8A-4B72-8D7F-1CA77697E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17432-7178-4AE4-91A8-16498A40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9481A-6E3E-4478-AD06-07B9F411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80E174-CCB9-4F87-9F74-F48B11C6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BA57A2-26FE-42C6-A061-3EFFF7B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C0343-86C8-40A6-97CF-E143B354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139D72-6673-4855-A557-477B0ADE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CDA5B-8A45-4490-80E6-1A51966A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0613CB-F576-4059-8223-D4C45FC4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94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E5A0FA-2B47-4CA6-9946-0AFB5A7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2D9477-FA35-4C22-BC8F-888170AC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65DB2A-4ADF-47F6-BD8A-8BDA8678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A6069-97B4-494C-8BCB-84C3CE5C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199CC-4E81-4B6A-A1A6-5CADBE11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1A5D7D-8E8D-4764-B81B-862B00DA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C779A-AE3E-4CDE-85AE-0DAFBF22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7ADD8-4B04-472B-853D-43692C49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93ED6-BB6F-4374-B318-F0E4CEAE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AFCCA-B9C9-4B75-9439-F2EE6FD6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6A388D-7714-4378-BED3-8DE872CC6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1592B5-E0ED-48E5-BBCD-D8929EAFA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9A6DB-3AA7-4EF3-9509-6CDCB236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255CFA-8274-4BFF-8C8A-BACC8BA0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679A6B-CC87-4A24-AFC9-83C4D72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14CE2B-4E30-4107-A47F-59E02AB1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08D3A-BA69-4D0F-A6E6-F2DEFF7D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1C7EF-70DD-46BD-A222-9F6629C44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9BF5-78A9-4FAD-9801-96EA5E36F6B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0FD84-5DFA-44F1-BAAF-4418107C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59F4C-63E9-4DA9-B786-D56FA8595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BD8A-AAA8-47A1-8E86-4478C8BD4DC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81B30-F400-40EF-8968-8EB9005C5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Front to Back…and return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A72541-B9CA-48CE-9FD2-22FE0AD90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33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B67AB-C6D4-4BA5-8868-B13C20ED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Gloubi</a:t>
            </a:r>
            <a:r>
              <a:rPr lang="fr-FR" dirty="0"/>
              <a:t> code …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endParaRPr lang="en-GB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A01E88-12B8-40A3-9D56-8ADDC81ED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789" y="2254954"/>
            <a:ext cx="5264421" cy="3492679"/>
          </a:xfrm>
        </p:spPr>
      </p:pic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BAF89E03-50E3-4FE3-A99B-3053C88660D2}"/>
              </a:ext>
            </a:extLst>
          </p:cNvPr>
          <p:cNvSpPr/>
          <p:nvPr/>
        </p:nvSpPr>
        <p:spPr>
          <a:xfrm>
            <a:off x="8209280" y="2254954"/>
            <a:ext cx="1158240" cy="193606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EA6FD3-2EDA-446D-9EAF-5169C777FA27}"/>
              </a:ext>
            </a:extLst>
          </p:cNvPr>
          <p:cNvSpPr txBox="1"/>
          <p:nvPr/>
        </p:nvSpPr>
        <p:spPr>
          <a:xfrm>
            <a:off x="9367520" y="2167091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Callback 1 http </a:t>
            </a:r>
            <a:r>
              <a:rPr lang="fr-FR" dirty="0" err="1"/>
              <a:t>response</a:t>
            </a:r>
            <a:endParaRPr lang="en-GB" dirty="0"/>
          </a:p>
        </p:txBody>
      </p:sp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589F39AF-2DC0-4D86-B73B-4C89812FFFE5}"/>
              </a:ext>
            </a:extLst>
          </p:cNvPr>
          <p:cNvSpPr/>
          <p:nvPr/>
        </p:nvSpPr>
        <p:spPr>
          <a:xfrm>
            <a:off x="8218805" y="3016954"/>
            <a:ext cx="1158240" cy="193606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19A48D-E258-41A3-A7DB-C7AEAB2820F2}"/>
              </a:ext>
            </a:extLst>
          </p:cNvPr>
          <p:cNvSpPr txBox="1"/>
          <p:nvPr/>
        </p:nvSpPr>
        <p:spPr>
          <a:xfrm>
            <a:off x="9377045" y="2929091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Callback 2 </a:t>
            </a:r>
            <a:r>
              <a:rPr lang="fr-FR" dirty="0" err="1"/>
              <a:t>db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en-GB" dirty="0"/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A421938B-96B5-449B-9712-1E3C942FE664}"/>
              </a:ext>
            </a:extLst>
          </p:cNvPr>
          <p:cNvSpPr/>
          <p:nvPr/>
        </p:nvSpPr>
        <p:spPr>
          <a:xfrm>
            <a:off x="8209280" y="5017204"/>
            <a:ext cx="1158240" cy="193606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52F09C-8D28-4844-A142-0C913B97ADE3}"/>
              </a:ext>
            </a:extLst>
          </p:cNvPr>
          <p:cNvSpPr txBox="1"/>
          <p:nvPr/>
        </p:nvSpPr>
        <p:spPr>
          <a:xfrm>
            <a:off x="9367519" y="4929341"/>
            <a:ext cx="26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</a:t>
            </a:r>
            <a:r>
              <a:rPr lang="fr-FR" dirty="0" err="1"/>
              <a:t>response</a:t>
            </a:r>
            <a:r>
              <a:rPr lang="fr-FR" dirty="0"/>
              <a:t> in cb2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7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8C925-8DB8-44DE-9C8A-6A111854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fr-FR" dirty="0"/>
              <a:t>User perspective</a:t>
            </a:r>
            <a:endParaRPr lang="en-GB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726EEA-A6BE-44DC-B335-6C502511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327" y="2550244"/>
            <a:ext cx="6731346" cy="2902099"/>
          </a:xfrm>
        </p:spPr>
      </p:pic>
    </p:spTree>
    <p:extLst>
      <p:ext uri="{BB962C8B-B14F-4D97-AF65-F5344CB8AC3E}">
        <p14:creationId xmlns:p14="http://schemas.microsoft.com/office/powerpoint/2010/main" val="183542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186F6-4137-4E07-B3F5-A1056C7B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C733E-5145-466C-8AA9-0737016A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732CA-5643-4152-BD72-598DDEE9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8EE6A9-5D5C-423B-8CC4-65D15021A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366" y="2321632"/>
            <a:ext cx="5207268" cy="3359323"/>
          </a:xfrm>
        </p:spPr>
      </p:pic>
    </p:spTree>
    <p:extLst>
      <p:ext uri="{BB962C8B-B14F-4D97-AF65-F5344CB8AC3E}">
        <p14:creationId xmlns:p14="http://schemas.microsoft.com/office/powerpoint/2010/main" val="2630323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25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Front to Back…and return</vt:lpstr>
      <vt:lpstr>Gloubi code … is working</vt:lpstr>
      <vt:lpstr>User perspective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to Back…and return</dc:title>
  <dc:creator>Guillaume Forestier</dc:creator>
  <cp:lastModifiedBy>Guillaume Forestier</cp:lastModifiedBy>
  <cp:revision>1</cp:revision>
  <dcterms:created xsi:type="dcterms:W3CDTF">2021-10-18T18:04:51Z</dcterms:created>
  <dcterms:modified xsi:type="dcterms:W3CDTF">2021-10-19T15:31:14Z</dcterms:modified>
</cp:coreProperties>
</file>