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73" r:id="rId9"/>
    <p:sldId id="274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>
        <p:scale>
          <a:sx n="111" d="100"/>
          <a:sy n="111" d="100"/>
        </p:scale>
        <p:origin x="124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5F84-FD09-D542-8021-99D93A2A6567}" type="datetimeFigureOut">
              <a:rPr lang="en-US" smtClean="0"/>
              <a:t>1/31/16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50F4-F706-D848-81FD-B8DFCE8B7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check against existing usernames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0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throw</a:t>
            </a:r>
            <a:r>
              <a:rPr lang="en-US" baseline="0" dirty="0" smtClean="0"/>
              <a:t> an error under the text field if the user doesn’t exist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parse automatically the texts inputted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a map</a:t>
            </a:r>
            <a:r>
              <a:rPr lang="en-US" baseline="0" dirty="0" smtClean="0"/>
              <a:t> containing the games in a certain area with an icon to match the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4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Shows a map</a:t>
            </a:r>
            <a:r>
              <a:rPr lang="en-US" baseline="0" dirty="0" smtClean="0"/>
              <a:t> containing the games in a certain area with an icon to match </a:t>
            </a:r>
            <a:r>
              <a:rPr lang="en-US" baseline="0" smtClean="0"/>
              <a:t>the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5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list of items to bring button</a:t>
            </a:r>
            <a:r>
              <a:rPr lang="en-US" baseline="0" dirty="0" smtClean="0"/>
              <a:t> (checklist of game items)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will need an edit view for this screen as well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lighning</a:t>
            </a:r>
            <a:r>
              <a:rPr lang="en-US" dirty="0" smtClean="0"/>
              <a:t> bolt</a:t>
            </a:r>
            <a:r>
              <a:rPr lang="en-US" baseline="0" dirty="0" smtClean="0"/>
              <a:t> could be the message indicator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Last Games Played in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50F4-F706-D848-81FD-B8DFCE8B73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4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5DEA-293A-6C49-8636-6C14B8B3C86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5DEA-293A-6C49-8636-6C14B8B3C86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19BD-90D3-E540-A859-F85CA13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tiff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9" y="0"/>
            <a:ext cx="344054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34" y="0"/>
            <a:ext cx="344054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90" y="96520"/>
            <a:ext cx="3098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4291" y="1668490"/>
            <a:ext cx="3108960" cy="17622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7704" y="3861315"/>
            <a:ext cx="3108960" cy="15104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5101114" y="1265931"/>
            <a:ext cx="148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gradFill flip="none" rotWithShape="1"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Game Title</a:t>
            </a:r>
            <a:endParaRPr lang="en-US" dirty="0">
              <a:gradFill flip="none" rotWithShape="1"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0055" y="1663281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Captain: </a:t>
            </a:r>
            <a:r>
              <a:rPr lang="en-US" sz="1600" b="1" dirty="0" smtClean="0">
                <a:solidFill>
                  <a:srgbClr val="00B0F0"/>
                </a:solidFill>
              </a:rPr>
              <a:t>Mike Jones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2079" y="1940992"/>
            <a:ext cx="1467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Location: North Park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282079" y="2732518"/>
            <a:ext cx="30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Description:</a:t>
            </a:r>
          </a:p>
          <a:p>
            <a:r>
              <a:rPr lang="en-US" sz="1200" dirty="0" smtClean="0"/>
              <a:t>      We want to get a game of 3 on 3 together </a:t>
            </a:r>
          </a:p>
          <a:p>
            <a:r>
              <a:rPr lang="en-US" sz="1200" dirty="0" smtClean="0"/>
              <a:t>around noon.  Any skill level is welcome.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82079" y="2431388"/>
            <a:ext cx="919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Players: 3/6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01907" y="2182224"/>
            <a:ext cx="190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Time: 12:00pm – whenever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4593901" y="3485414"/>
            <a:ext cx="2606040" cy="3295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301907" y="5418107"/>
            <a:ext cx="3012208" cy="273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Message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649573" y="2225055"/>
            <a:ext cx="2606040" cy="26290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 up (“joined”)</a:t>
            </a:r>
          </a:p>
          <a:p>
            <a:pPr algn="ctr"/>
            <a:r>
              <a:rPr lang="en-US" dirty="0" smtClean="0"/>
              <a:t>Button changes to </a:t>
            </a:r>
          </a:p>
          <a:p>
            <a:pPr algn="ctr"/>
            <a:r>
              <a:rPr lang="en-US" dirty="0" smtClean="0"/>
              <a:t>”Leave Game”</a:t>
            </a:r>
            <a:endParaRPr lang="en-US" dirty="0"/>
          </a:p>
        </p:txBody>
      </p:sp>
      <p:sp>
        <p:nvSpPr>
          <p:cNvPr id="29" name="Left Arrow 28"/>
          <p:cNvSpPr/>
          <p:nvPr/>
        </p:nvSpPr>
        <p:spPr>
          <a:xfrm>
            <a:off x="7314115" y="3513867"/>
            <a:ext cx="1314449" cy="296698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6844" y="2784097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Game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256404" y="4155311"/>
            <a:ext cx="3156847" cy="2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282079" y="4779481"/>
            <a:ext cx="3156847" cy="2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5375770" y="3846561"/>
            <a:ext cx="1042301" cy="369332"/>
          </a:xfrm>
          <a:prstGeom prst="rect">
            <a:avLst/>
          </a:prstGeom>
          <a:noFill/>
          <a:effectLst>
            <a:outerShdw blurRad="50800" dist="774700" dir="5400000" sx="34000" sy="34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mtClean="0"/>
              <a:t>3 Players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20137" y="4227752"/>
            <a:ext cx="547529" cy="5054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00" y="4256355"/>
            <a:ext cx="492602" cy="492602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320137" y="4844078"/>
            <a:ext cx="547529" cy="5054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00" y="4872681"/>
            <a:ext cx="492602" cy="49260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867665" y="4155311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Mike Jones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867665" y="4748957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Dude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64" y="4332655"/>
            <a:ext cx="421451" cy="42145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87" y="4405686"/>
            <a:ext cx="388918" cy="38891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016666" y="4102526"/>
            <a:ext cx="558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72206" y="4189832"/>
            <a:ext cx="29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1</a:t>
            </a:r>
            <a:endParaRPr lang="en-US" sz="1400" b="1" dirty="0" smtClean="0">
              <a:solidFill>
                <a:schemeClr val="accent2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444" y="4960730"/>
            <a:ext cx="421451" cy="42145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86" y="4988037"/>
            <a:ext cx="388918" cy="38891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050546" y="4730601"/>
            <a:ext cx="558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06086" y="4779481"/>
            <a:ext cx="388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1</a:t>
            </a:r>
            <a:endParaRPr lang="en-US" sz="1400" b="1" dirty="0" smtClean="0">
              <a:solidFill>
                <a:schemeClr val="accent2"/>
              </a:solidFill>
            </a:endParaRPr>
          </a:p>
        </p:txBody>
      </p:sp>
      <p:sp>
        <p:nvSpPr>
          <p:cNvPr id="52" name="Lightning Bolt 51"/>
          <p:cNvSpPr/>
          <p:nvPr/>
        </p:nvSpPr>
        <p:spPr>
          <a:xfrm>
            <a:off x="6841682" y="5473706"/>
            <a:ext cx="433412" cy="20263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69" y="0"/>
            <a:ext cx="344054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04261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24025" y="1244613"/>
            <a:ext cx="3108960" cy="19649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69234" y="1653980"/>
            <a:ext cx="1013501" cy="953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95" y="1698657"/>
            <a:ext cx="911828" cy="9118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08375" y="124461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SuperBaller76</a:t>
            </a:r>
            <a:endParaRPr lang="en-US" b="1" u="sng" dirty="0"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3262202" y="1557007"/>
            <a:ext cx="94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Age</a:t>
            </a:r>
            <a:r>
              <a:rPr lang="en-US" sz="1400" dirty="0" smtClean="0"/>
              <a:t>: 17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3270768" y="1772450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Zip</a:t>
            </a:r>
            <a:r>
              <a:rPr lang="en-US" sz="1400" dirty="0" smtClean="0"/>
              <a:t>: 50266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1733312"/>
            <a:ext cx="421451" cy="4214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90" y="2109894"/>
            <a:ext cx="388918" cy="3889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71915" y="185715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63782" y="2110360"/>
            <a:ext cx="22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1</a:t>
            </a:r>
            <a:endParaRPr lang="en-US" sz="1400" b="1" dirty="0" smtClean="0">
              <a:solidFill>
                <a:schemeClr val="accent2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23172" y="2894978"/>
            <a:ext cx="911828" cy="2662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Friend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3572537" y="2894978"/>
            <a:ext cx="1377511" cy="2662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Message Me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3270768" y="1994922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Gender</a:t>
            </a:r>
            <a:r>
              <a:rPr lang="en-US" sz="1400" dirty="0" smtClean="0"/>
              <a:t>: Male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3305250" y="2211737"/>
            <a:ext cx="135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Last Active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    01/20/2016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369715" y="3645307"/>
            <a:ext cx="2817579" cy="19684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04850" y="3209528"/>
            <a:ext cx="195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effectLst>
                  <a:outerShdw blurRad="50800" dist="38100" dir="18900000" algn="bl" rotWithShape="0">
                    <a:schemeClr val="bg1">
                      <a:alpha val="40000"/>
                    </a:schemeClr>
                  </a:outerShdw>
                </a:effectLst>
              </a:rPr>
              <a:t>Achievements</a:t>
            </a:r>
            <a:endParaRPr lang="en-US" sz="2400" dirty="0">
              <a:solidFill>
                <a:schemeClr val="accent2"/>
              </a:solidFill>
              <a:effectLst>
                <a:outerShdw blurRad="50800" dist="38100" dir="18900000" algn="b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2524789" y="3755556"/>
            <a:ext cx="548640" cy="54864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63096" y="3755556"/>
            <a:ext cx="548640" cy="5486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01403" y="3755556"/>
            <a:ext cx="548640" cy="5486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39270" y="3755556"/>
            <a:ext cx="548640" cy="5486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24789" y="4344645"/>
            <a:ext cx="548640" cy="5486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63096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01403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39270" y="434464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524789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63096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01403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39270" y="4936144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31" y="4348500"/>
            <a:ext cx="499299" cy="49929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73" y="4350787"/>
            <a:ext cx="499299" cy="49929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73" y="4350787"/>
            <a:ext cx="499299" cy="49929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59" y="4960814"/>
            <a:ext cx="499299" cy="4992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47" y="4943291"/>
            <a:ext cx="499299" cy="4992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72" y="4941274"/>
            <a:ext cx="499299" cy="49929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02" y="4958797"/>
            <a:ext cx="499299" cy="49929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 flipH="1">
            <a:off x="2284698" y="2558903"/>
            <a:ext cx="98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Games: 3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-13047" y="2537220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Friend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801256" y="2678338"/>
            <a:ext cx="2314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mtClean="0">
                <a:latin typeface="Arial" charset="0"/>
                <a:ea typeface="Arial" charset="0"/>
                <a:cs typeface="Arial" charset="0"/>
              </a:rPr>
              <a:t>User/Admin</a:t>
            </a:r>
            <a:endParaRPr lang="en-US" sz="3200" u="sng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19" y="0"/>
            <a:ext cx="3440545" cy="685800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360711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80475" y="1244613"/>
            <a:ext cx="3108960" cy="22046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425684" y="1653980"/>
            <a:ext cx="1013501" cy="9531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45" y="1698657"/>
            <a:ext cx="911828" cy="911828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164825" y="124461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SuperBaller76</a:t>
            </a:r>
            <a:endParaRPr lang="en-US" b="1" u="sng" dirty="0"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 flipH="1">
            <a:off x="7418652" y="1557007"/>
            <a:ext cx="94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Age</a:t>
            </a:r>
            <a:r>
              <a:rPr lang="en-US" sz="1400" dirty="0" smtClean="0"/>
              <a:t>: 17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 flipH="1">
            <a:off x="7427218" y="1772450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Zip</a:t>
            </a:r>
            <a:r>
              <a:rPr lang="en-US" sz="1400" dirty="0" smtClean="0"/>
              <a:t>: 50266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 flipH="1">
            <a:off x="7427218" y="1994922"/>
            <a:ext cx="135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Gender</a:t>
            </a:r>
            <a:r>
              <a:rPr lang="en-US" sz="1400" dirty="0" smtClean="0"/>
              <a:t>: Male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 flipH="1">
            <a:off x="6380475" y="2596074"/>
            <a:ext cx="3089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Bio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  I like basketball, football, baseball, and magic the gathering.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855393" y="1544768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71082" y="1790032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855393" y="2011047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21795" y="3037134"/>
            <a:ext cx="467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1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8" y="138017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3" name="Rounded Rectangle 12"/>
          <p:cNvSpPr/>
          <p:nvPr/>
        </p:nvSpPr>
        <p:spPr>
          <a:xfrm>
            <a:off x="4167290" y="3535799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65787" y="5004554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21736" y="5324594"/>
            <a:ext cx="2082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Forgot Password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51644" y="4583787"/>
            <a:ext cx="117348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891339" y="4583787"/>
            <a:ext cx="1173480" cy="457200"/>
          </a:xfrm>
          <a:prstGeom prst="roundRect">
            <a:avLst/>
          </a:prstGeom>
          <a:solidFill>
            <a:srgbClr val="DD542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194161" y="297001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1470" y="502920"/>
            <a:ext cx="225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Login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94379" y="4128373"/>
            <a:ext cx="782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539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3370" y="765810"/>
            <a:ext cx="3143250" cy="492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6360" y="2114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206239" y="20902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First Name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206239" y="248745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206239" y="2896076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Email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206239" y="330469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Number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206239" y="370189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Zip-Code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06239" y="4099083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Password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206239" y="4490561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197278" y="1693069"/>
            <a:ext cx="2937510" cy="325755"/>
          </a:xfrm>
          <a:prstGeom prst="roundRect">
            <a:avLst/>
          </a:prstGeom>
          <a:gradFill>
            <a:gsLst>
              <a:gs pos="0">
                <a:schemeClr val="lt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2"/>
              </a:gs>
            </a:gsLst>
          </a:gradFill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6087" y="5301017"/>
            <a:ext cx="94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Register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947339" y="4941867"/>
            <a:ext cx="240030" cy="2336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6360" y="4920167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Accept User Agreement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45" y="773414"/>
            <a:ext cx="1294592" cy="81177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331470" y="502920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Register 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06122" y="5301017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1109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Reset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4160" y="325183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39830" y="2974836"/>
            <a:ext cx="3646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*Enter Email Phone Number Or Username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7940" y="2359134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Reset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8760" y="407586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sx="105000" sy="105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9600" y="450100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45353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0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90" y="0"/>
            <a:ext cx="3440545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8436" y="777240"/>
            <a:ext cx="3108960" cy="494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470" y="502920"/>
            <a:ext cx="2251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Change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Password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Page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5900" y="466138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Submit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6740" y="508652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Cancel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194159" y="3105208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Verification Code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94159" y="3631524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Password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94159" y="4150785"/>
            <a:ext cx="2937510" cy="457200"/>
          </a:xfrm>
          <a:prstGeom prst="roundRect">
            <a:avLst/>
          </a:prstGeom>
          <a:effectLst>
            <a:outerShdw blurRad="50800" dist="25400" dir="288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Password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8898" y="2513079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  <a:effectLst>
                  <a:outerShdw blurRad="50800" dist="266700" dir="1980000" algn="ctr" rotWithShape="0">
                    <a:srgbClr val="000000">
                      <a:alpha val="43137"/>
                    </a:srgbClr>
                  </a:outerShdw>
                </a:effectLst>
                <a:latin typeface="Apple Chancery" charset="0"/>
                <a:ea typeface="Apple Chancery" charset="0"/>
                <a:cs typeface="Apple Chancery" charset="0"/>
              </a:rPr>
              <a:t>Password Change</a:t>
            </a:r>
            <a:endParaRPr lang="en-US" sz="2400" dirty="0">
              <a:solidFill>
                <a:schemeClr val="bg1"/>
              </a:solidFill>
              <a:effectLst>
                <a:outerShdw blurRad="50800" dist="266700" dir="1980000" algn="ctr" rotWithShape="0">
                  <a:srgbClr val="000000">
                    <a:alpha val="43137"/>
                  </a:srgbClr>
                </a:outerShdw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6" y="1072632"/>
            <a:ext cx="2050676" cy="128587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88900" dir="276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01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63240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231241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402" y="673529"/>
            <a:ext cx="7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NAV</a:t>
            </a:r>
          </a:p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1129" y="812028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529" y="13716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3391" y="1371600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70415" y="1784866"/>
            <a:ext cx="2943537" cy="346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022" y="1784865"/>
            <a:ext cx="2932930" cy="34655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0" y="3302000"/>
            <a:ext cx="266700" cy="254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9" y="3508633"/>
            <a:ext cx="354584" cy="3545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15" y="3423739"/>
            <a:ext cx="300418" cy="3004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72" y="4560176"/>
            <a:ext cx="354584" cy="3545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62" y="4336805"/>
            <a:ext cx="290576" cy="2905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68" y="2784648"/>
            <a:ext cx="370471" cy="3704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6844" y="2763391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Home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Map-View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3980" y="5286999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Add Game</a:t>
            </a:r>
          </a:p>
        </p:txBody>
      </p:sp>
    </p:spTree>
    <p:extLst>
      <p:ext uri="{BB962C8B-B14F-4D97-AF65-F5344CB8AC3E}">
        <p14:creationId xmlns:p14="http://schemas.microsoft.com/office/powerpoint/2010/main" val="158326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63240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7231241" y="621792"/>
            <a:ext cx="1389888" cy="749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402" y="673529"/>
            <a:ext cx="7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NAV</a:t>
            </a:r>
          </a:p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21129" y="812028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Settings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7529" y="1371600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3391" y="1371600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70415" y="2353580"/>
            <a:ext cx="2943537" cy="28804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3302000"/>
            <a:ext cx="266700" cy="254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26844" y="2763391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Home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List-View</a:t>
            </a:r>
            <a:endParaRPr lang="en-US" sz="3200" u="sng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694611" y="1740932"/>
            <a:ext cx="2295144" cy="1902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824928" y="2012163"/>
            <a:ext cx="1818296" cy="252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Filter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36615" y="2012163"/>
            <a:ext cx="289506" cy="2520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70415" y="2633472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70415" y="3289808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70415" y="3947160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70415" y="4603496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70415" y="5234044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19615" y="2307827"/>
            <a:ext cx="134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14117" y="2994134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10:00am – 12:00pm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914117" y="2628307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155264" y="3684449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# of players/ total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157" y="2821366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South Park (3 miles)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420291" y="2689344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83" y="2712905"/>
            <a:ext cx="490359" cy="49035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420291" y="3344417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428602" y="3994982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31736" y="4659375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03" y="3321686"/>
            <a:ext cx="600710" cy="60071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97" y="4055153"/>
            <a:ext cx="427129" cy="42712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66" y="4696428"/>
            <a:ext cx="497025" cy="49702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98079" y="27830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788755" y="34372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668391" y="408682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7/10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22608" y="47490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4/15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941031" y="3639892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3:00pm – 4:30pm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941031" y="3274065"/>
            <a:ext cx="656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Tennis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55071" y="3467124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North Park (4 miles)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966153" y="4317660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6:00pm – 8:00pm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966153" y="395183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Big Soccer Game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80193" y="4144892"/>
            <a:ext cx="1520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East Park (3.75 miles)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984821" y="4957045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6:00am – 7:00pm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984821" y="4591218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998861" y="478427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Y (2 miles)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5273980" y="5286999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Add Game</a:t>
            </a:r>
          </a:p>
        </p:txBody>
      </p:sp>
    </p:spTree>
    <p:extLst>
      <p:ext uri="{BB962C8B-B14F-4D97-AF65-F5344CB8AC3E}">
        <p14:creationId xmlns:p14="http://schemas.microsoft.com/office/powerpoint/2010/main" val="144815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02361" y="3342125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smtClean="0">
                <a:latin typeface="Arial" charset="0"/>
                <a:ea typeface="Arial" charset="0"/>
                <a:cs typeface="Arial" charset="0"/>
              </a:rPr>
              <a:t>Menu 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  <a:endParaRPr lang="en-US" sz="3200" u="sng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03" y="0"/>
            <a:ext cx="34405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68595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67" y="0"/>
            <a:ext cx="344054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10905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54692" y="3342125"/>
            <a:ext cx="2251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Misc.</a:t>
            </a:r>
          </a:p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View</a:t>
            </a:r>
            <a:endParaRPr lang="en-US" sz="3200" u="sng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Double Bracket 8"/>
          <p:cNvSpPr/>
          <p:nvPr/>
        </p:nvSpPr>
        <p:spPr>
          <a:xfrm>
            <a:off x="1713157" y="790936"/>
            <a:ext cx="670008" cy="443504"/>
          </a:xfrm>
          <a:prstGeom prst="bracketPair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Double Bracket 9"/>
          <p:cNvSpPr/>
          <p:nvPr/>
        </p:nvSpPr>
        <p:spPr>
          <a:xfrm>
            <a:off x="9487434" y="698790"/>
            <a:ext cx="787869" cy="535650"/>
          </a:xfrm>
          <a:prstGeom prst="bracketPair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46509" y="153265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32371" y="1532653"/>
            <a:ext cx="49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177800" dir="4080000" sx="105000" sy="105000" algn="ctr" rotWithShape="0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9395" y="2514633"/>
            <a:ext cx="2943537" cy="28804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630" y="3463053"/>
            <a:ext cx="266700" cy="2540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243591" y="1901985"/>
            <a:ext cx="2295144" cy="1902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373908" y="2173216"/>
            <a:ext cx="1818296" cy="252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Filter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5595" y="2173216"/>
            <a:ext cx="289506" cy="2520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919395" y="2794525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19395" y="3450861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19395" y="4108213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19395" y="4764549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19395" y="5395097"/>
            <a:ext cx="294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68595" y="2468880"/>
            <a:ext cx="134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63097" y="3155187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10:00am – 12:00pm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463097" y="2789360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477137" y="2982419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South Park (3 miles)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969271" y="2850397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63" y="2873958"/>
            <a:ext cx="490359" cy="490359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969271" y="3505470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977582" y="4156035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80716" y="4820428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83" y="3482739"/>
            <a:ext cx="600710" cy="60071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77" y="4216206"/>
            <a:ext cx="427129" cy="42712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46" y="4857481"/>
            <a:ext cx="497025" cy="4970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347059" y="294407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37735" y="359834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17371" y="424788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7/10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71588" y="491008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4/15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90011" y="3800945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3:00pm – 4:30pm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490011" y="3435118"/>
            <a:ext cx="656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Tennis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504051" y="3628177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North Park (4 miles)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515133" y="4478713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6:00pm – 8:00pm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515133" y="4112886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Big Soccer Game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29173" y="4305945"/>
            <a:ext cx="1520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East Park (3.75 miles)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33801" y="5118098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6:00am – 7:00pm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533801" y="4752271"/>
            <a:ext cx="1430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Basketball Game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547841" y="494533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Y (2 miles)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1868595" y="1234440"/>
            <a:ext cx="2117000" cy="4480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441769" y="136377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smtClean="0">
                <a:latin typeface="Apple Color Emoji" charset="0"/>
                <a:ea typeface="Apple Color Emoji" charset="0"/>
                <a:cs typeface="Apple Color Emoji" charset="0"/>
              </a:rPr>
              <a:t>Menu</a:t>
            </a:r>
            <a:endParaRPr lang="en-US" b="1" u="sng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998497" y="1242459"/>
            <a:ext cx="2117000" cy="4480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8571671" y="13717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pple Color Emoji" charset="0"/>
                <a:ea typeface="Apple Color Emoji" charset="0"/>
                <a:cs typeface="Apple Color Emoji" charset="0"/>
              </a:rPr>
              <a:t>Misc.</a:t>
            </a:r>
            <a:endParaRPr lang="en-US" b="1" u="sng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71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039" y="2485598"/>
            <a:ext cx="225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Arial" charset="0"/>
                <a:ea typeface="Arial" charset="0"/>
                <a:cs typeface="Arial" charset="0"/>
              </a:rPr>
              <a:t>Chat View</a:t>
            </a:r>
            <a:endParaRPr lang="en-US" sz="3200" u="sng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12" y="0"/>
            <a:ext cx="34405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7704" y="1234440"/>
            <a:ext cx="3108960" cy="448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dirty="0" smtClean="0">
              <a:solidFill>
                <a:schemeClr val="bg1">
                  <a:lumMod val="75000"/>
                </a:schemeClr>
              </a:solidFill>
              <a:effectLst>
                <a:outerShdw blurRad="50800" dist="177800" dir="40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7704" y="1512918"/>
            <a:ext cx="3108960" cy="38641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01907" y="5418107"/>
            <a:ext cx="2635389" cy="25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here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81660" y="5418107"/>
            <a:ext cx="369193" cy="255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3501" y="1614435"/>
            <a:ext cx="913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Mike Jones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404627" y="1842217"/>
            <a:ext cx="1535998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Hey everyone message </a:t>
            </a:r>
          </a:p>
          <a:p>
            <a:r>
              <a:rPr lang="en-US" sz="1100" dirty="0" smtClean="0"/>
              <a:t>here if you want in.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371065" y="2327221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Random Dude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9044" y="2560412"/>
            <a:ext cx="1522746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I am so down.  Do we need to bring anything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277689" y="2947491"/>
            <a:ext cx="87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Mike Jones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08815" y="3175273"/>
            <a:ext cx="1885453" cy="6001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If you could bring a black and </a:t>
            </a:r>
          </a:p>
          <a:p>
            <a:r>
              <a:rPr lang="en-US" sz="1100" dirty="0" smtClean="0"/>
              <a:t>White shirt that would be </a:t>
            </a:r>
          </a:p>
          <a:p>
            <a:r>
              <a:rPr lang="en-US" sz="1100" dirty="0" smtClean="0"/>
              <a:t>great.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385268" y="3820911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Random Dude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813247" y="4054102"/>
            <a:ext cx="1522746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Ok will do!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4767440" y="1235920"/>
            <a:ext cx="221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Chat: Mike Jones, </a:t>
            </a:r>
            <a:r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t>Random Dude  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7074447" y="1189753"/>
            <a:ext cx="4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5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512</Words>
  <Application>Microsoft Macintosh PowerPoint</Application>
  <PresentationFormat>Widescreen</PresentationFormat>
  <Paragraphs>283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Apple Chancery</vt:lpstr>
      <vt:lpstr>Apple Color Emoji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Twohy, Richard E</dc:creator>
  <cp:lastModifiedBy>Twohy, Richard E</cp:lastModifiedBy>
  <cp:revision>57</cp:revision>
  <dcterms:created xsi:type="dcterms:W3CDTF">2016-01-21T15:44:00Z</dcterms:created>
  <dcterms:modified xsi:type="dcterms:W3CDTF">2016-02-01T00:41:51Z</dcterms:modified>
</cp:coreProperties>
</file>