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1" r:id="rId2"/>
    <p:sldId id="265" r:id="rId3"/>
    <p:sldId id="266" r:id="rId4"/>
    <p:sldId id="267" r:id="rId5"/>
    <p:sldId id="268" r:id="rId6"/>
    <p:sldId id="269" r:id="rId7"/>
    <p:sldId id="270" r:id="rId8"/>
    <p:sldId id="273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5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47"/>
  </p:normalViewPr>
  <p:slideViewPr>
    <p:cSldViewPr snapToGrid="0" snapToObjects="1">
      <p:cViewPr>
        <p:scale>
          <a:sx n="111" d="100"/>
          <a:sy n="111" d="100"/>
        </p:scale>
        <p:origin x="1296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25F84-FD09-D542-8021-99D93A2A6567}" type="datetimeFigureOut">
              <a:rPr lang="en-US" smtClean="0"/>
              <a:t>1/26/16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750F4-F706-D848-81FD-B8DFCE8B7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65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1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check against existing usernames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01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throw</a:t>
            </a:r>
            <a:r>
              <a:rPr lang="en-US" baseline="0" dirty="0" smtClean="0"/>
              <a:t> an error under the text field if the user doesn’t exist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Will parse automatically the texts inputted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44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throw</a:t>
            </a:r>
            <a:r>
              <a:rPr lang="en-US" baseline="0" dirty="0" smtClean="0"/>
              <a:t> an error under the text field if the user doesn’t exist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Will parse automatically the texts inputted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1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Shows a map</a:t>
            </a:r>
            <a:r>
              <a:rPr lang="en-US" baseline="0" dirty="0" smtClean="0"/>
              <a:t> containing the games in a certain area with an icon to match the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48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Shows a map</a:t>
            </a:r>
            <a:r>
              <a:rPr lang="en-US" baseline="0" dirty="0" smtClean="0"/>
              <a:t> containing the games in a certain area with an icon to match </a:t>
            </a:r>
            <a:r>
              <a:rPr lang="en-US" baseline="0" smtClean="0"/>
              <a:t>the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91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list of items to bring button</a:t>
            </a:r>
            <a:r>
              <a:rPr lang="en-US" baseline="0" dirty="0" smtClean="0"/>
              <a:t> (checklist of game items</a:t>
            </a:r>
            <a:r>
              <a:rPr lang="en-US" baseline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will need an edit view for this screen as well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5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Last Games Played in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9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8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2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0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5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4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5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9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0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D5DEA-293A-6C49-8636-6C14B8B3C869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5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tiff"/><Relationship Id="rId5" Type="http://schemas.openxmlformats.org/officeDocument/2006/relationships/image" Target="../media/image5.tiff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tiff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49" y="0"/>
            <a:ext cx="3440545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034" y="0"/>
            <a:ext cx="3440545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690" y="96520"/>
            <a:ext cx="3098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7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469" y="0"/>
            <a:ext cx="3440545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04261" y="1234440"/>
            <a:ext cx="3108960" cy="448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24025" y="1244613"/>
            <a:ext cx="3108960" cy="196491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69234" y="1653980"/>
            <a:ext cx="1013501" cy="9531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95" y="1698657"/>
            <a:ext cx="911828" cy="9118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08375" y="1244613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SuperBaller76</a:t>
            </a:r>
            <a:endParaRPr lang="en-US" b="1" u="sng" dirty="0">
              <a:effectLst>
                <a:outerShdw blurRad="50800" dist="38100" algn="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3262202" y="1557007"/>
            <a:ext cx="949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Age</a:t>
            </a:r>
            <a:r>
              <a:rPr lang="en-US" sz="1400" dirty="0" smtClean="0"/>
              <a:t>: 17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3270768" y="1772450"/>
            <a:ext cx="1358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Zip</a:t>
            </a:r>
            <a:r>
              <a:rPr lang="en-US" sz="1400" dirty="0" smtClean="0"/>
              <a:t>: 50266</a:t>
            </a:r>
            <a:endParaRPr lang="en-US" sz="1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1733312"/>
            <a:ext cx="421451" cy="4214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90" y="2109894"/>
            <a:ext cx="388918" cy="38891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71915" y="185715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/>
                </a:solidFill>
              </a:rPr>
              <a:t>10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63782" y="2110360"/>
            <a:ext cx="226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1</a:t>
            </a:r>
            <a:endParaRPr lang="en-US" sz="1400" b="1" dirty="0" smtClean="0">
              <a:solidFill>
                <a:schemeClr val="accent2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323172" y="2894978"/>
            <a:ext cx="911828" cy="2662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 Friend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3572537" y="2894978"/>
            <a:ext cx="1377511" cy="2662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Message Me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 flipH="1">
            <a:off x="3270768" y="1994922"/>
            <a:ext cx="1358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Gender</a:t>
            </a:r>
            <a:r>
              <a:rPr lang="en-US" sz="1400" dirty="0" smtClean="0"/>
              <a:t>: Male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 flipH="1">
            <a:off x="3305250" y="2211737"/>
            <a:ext cx="1358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Last Active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      01/20/2016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2369715" y="3645307"/>
            <a:ext cx="2817579" cy="19684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804850" y="3209528"/>
            <a:ext cx="1950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effectLst>
                  <a:outerShdw blurRad="50800" dist="38100" dir="18900000" algn="bl" rotWithShape="0">
                    <a:schemeClr val="bg1">
                      <a:alpha val="40000"/>
                    </a:schemeClr>
                  </a:outerShdw>
                </a:effectLst>
              </a:rPr>
              <a:t>Achievements</a:t>
            </a:r>
            <a:endParaRPr lang="en-US" sz="2400" dirty="0">
              <a:solidFill>
                <a:schemeClr val="accent2"/>
              </a:solidFill>
              <a:effectLst>
                <a:outerShdw blurRad="50800" dist="38100" dir="18900000" algn="b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Oval 25"/>
          <p:cNvSpPr/>
          <p:nvPr/>
        </p:nvSpPr>
        <p:spPr>
          <a:xfrm>
            <a:off x="2524789" y="3755556"/>
            <a:ext cx="548640" cy="54864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63096" y="3755556"/>
            <a:ext cx="548640" cy="54864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01403" y="3755556"/>
            <a:ext cx="548640" cy="54864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439270" y="3755556"/>
            <a:ext cx="548640" cy="54864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24789" y="4344645"/>
            <a:ext cx="548640" cy="54864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163096" y="4344645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01403" y="4344645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439270" y="4344645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524789" y="4936144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163096" y="4936144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801403" y="4936144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439270" y="4936144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331" y="4348500"/>
            <a:ext cx="499299" cy="49929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73" y="4350787"/>
            <a:ext cx="499299" cy="49929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73" y="4350787"/>
            <a:ext cx="499299" cy="49929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459" y="4960814"/>
            <a:ext cx="499299" cy="49929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47" y="4943291"/>
            <a:ext cx="499299" cy="49929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72" y="4941274"/>
            <a:ext cx="499299" cy="49929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02" y="4958797"/>
            <a:ext cx="499299" cy="499299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 flipH="1">
            <a:off x="2284698" y="2558903"/>
            <a:ext cx="986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/>
              <a:t>Games: 3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-13047" y="2537220"/>
            <a:ext cx="225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Friend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View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01531" y="2585022"/>
            <a:ext cx="18454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User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View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441" y="0"/>
            <a:ext cx="3440545" cy="6858000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7947233" y="1234440"/>
            <a:ext cx="3108960" cy="448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966997" y="1244613"/>
            <a:ext cx="3108960" cy="220464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8012206" y="1653980"/>
            <a:ext cx="1013501" cy="9531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67" y="1698657"/>
            <a:ext cx="911828" cy="911828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8751347" y="1244613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SuperBaller76</a:t>
            </a:r>
            <a:endParaRPr lang="en-US" b="1" u="sng" dirty="0">
              <a:effectLst>
                <a:outerShdw blurRad="50800" dist="38100" algn="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TextBox 66"/>
          <p:cNvSpPr txBox="1"/>
          <p:nvPr/>
        </p:nvSpPr>
        <p:spPr>
          <a:xfrm flipH="1">
            <a:off x="9005174" y="1557007"/>
            <a:ext cx="949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Age</a:t>
            </a:r>
            <a:r>
              <a:rPr lang="en-US" sz="1400" dirty="0" smtClean="0"/>
              <a:t>: 17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 flipH="1">
            <a:off x="9013740" y="1772450"/>
            <a:ext cx="1358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Zip</a:t>
            </a:r>
            <a:r>
              <a:rPr lang="en-US" sz="1400" dirty="0" smtClean="0"/>
              <a:t>: 50266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 flipH="1">
            <a:off x="9013740" y="1994922"/>
            <a:ext cx="1358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Gender</a:t>
            </a:r>
            <a:r>
              <a:rPr lang="en-US" sz="1400" dirty="0" smtClean="0"/>
              <a:t>: Male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 flipH="1">
            <a:off x="7966997" y="2596074"/>
            <a:ext cx="30891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Bio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    I like basketball, football, baseball, and magic the gathering.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10441915" y="1544768"/>
            <a:ext cx="467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accent1">
                    <a:lumMod val="75000"/>
                  </a:schemeClr>
                </a:solidFill>
              </a:rPr>
              <a:t>Edit</a:t>
            </a:r>
            <a:endParaRPr 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457604" y="1790032"/>
            <a:ext cx="467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accent1">
                    <a:lumMod val="75000"/>
                  </a:schemeClr>
                </a:solidFill>
              </a:rPr>
              <a:t>Edit</a:t>
            </a:r>
            <a:endParaRPr 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0441915" y="2011047"/>
            <a:ext cx="467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accent1">
                    <a:lumMod val="75000"/>
                  </a:schemeClr>
                </a:solidFill>
              </a:rPr>
              <a:t>Edit</a:t>
            </a:r>
            <a:endParaRPr 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908317" y="3037134"/>
            <a:ext cx="467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accent1">
                    <a:lumMod val="75000"/>
                  </a:schemeClr>
                </a:solidFill>
              </a:rPr>
              <a:t>Edit</a:t>
            </a:r>
            <a:endParaRPr 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1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90" y="0"/>
            <a:ext cx="344054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08436" y="777240"/>
            <a:ext cx="3108960" cy="494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78" y="1380173"/>
            <a:ext cx="2050676" cy="128587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88900" dir="276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3" name="Rounded Rectangle 12"/>
          <p:cNvSpPr/>
          <p:nvPr/>
        </p:nvSpPr>
        <p:spPr>
          <a:xfrm>
            <a:off x="4167290" y="3535799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65787" y="5004554"/>
            <a:ext cx="940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Register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21736" y="5324594"/>
            <a:ext cx="2082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Forgot Password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351644" y="4583787"/>
            <a:ext cx="1173480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Facebook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891339" y="4583787"/>
            <a:ext cx="1173480" cy="457200"/>
          </a:xfrm>
          <a:prstGeom prst="roundRect">
            <a:avLst/>
          </a:prstGeom>
          <a:solidFill>
            <a:srgbClr val="DD5424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194161" y="2970014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1470" y="502920"/>
            <a:ext cx="2251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Login Page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94379" y="4128373"/>
            <a:ext cx="782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5397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90" y="0"/>
            <a:ext cx="344054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03370" y="765810"/>
            <a:ext cx="3143250" cy="4926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66360" y="2114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206239" y="2090261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First Name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206239" y="2487453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 Name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4206239" y="2896076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Email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206239" y="3304699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Number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206239" y="3701891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Zip-Code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206239" y="4099083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Password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206239" y="4490561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 Password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197278" y="1693069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6087" y="5301017"/>
            <a:ext cx="940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Register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4947339" y="4941867"/>
            <a:ext cx="240030" cy="2336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66360" y="4920167"/>
            <a:ext cx="1671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Accept User Agreement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345" y="773414"/>
            <a:ext cx="1294592" cy="811773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88900" dir="276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33" name="TextBox 32"/>
          <p:cNvSpPr txBox="1"/>
          <p:nvPr/>
        </p:nvSpPr>
        <p:spPr>
          <a:xfrm>
            <a:off x="331470" y="502920"/>
            <a:ext cx="225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Register Page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06122" y="5301017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111099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90" y="0"/>
            <a:ext cx="3440545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08436" y="777240"/>
            <a:ext cx="3108960" cy="494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470" y="502920"/>
            <a:ext cx="2251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Reset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Password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Page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94160" y="3251835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839830" y="2974836"/>
            <a:ext cx="3646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*Enter Email Phone Number Or Username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7940" y="2359134"/>
            <a:ext cx="2149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effectLst>
                  <a:outerShdw blurRad="50800" dist="266700" dir="1980000" algn="ctr" rotWithShape="0">
                    <a:srgbClr val="000000">
                      <a:alpha val="43137"/>
                    </a:srgbClr>
                  </a:outerShdw>
                </a:effectLst>
                <a:latin typeface="Apple Chancery" charset="0"/>
                <a:ea typeface="Apple Chancery" charset="0"/>
                <a:cs typeface="Apple Chancery" charset="0"/>
              </a:rPr>
              <a:t>Password Reset</a:t>
            </a:r>
            <a:endParaRPr lang="en-US" sz="2400" dirty="0">
              <a:solidFill>
                <a:schemeClr val="bg1"/>
              </a:solidFill>
              <a:effectLst>
                <a:outerShdw blurRad="50800" dist="266700" dir="1980000" algn="ctr" rotWithShape="0">
                  <a:srgbClr val="000000">
                    <a:alpha val="43137"/>
                  </a:srgbClr>
                </a:outerShdw>
              </a:effectLst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38760" y="4075866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Submit</a:t>
            </a:r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sx="105000" sy="105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59600" y="4501009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Cancel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76" y="1045353"/>
            <a:ext cx="2050676" cy="128587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88900" dir="276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608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90" y="0"/>
            <a:ext cx="3440545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08436" y="777240"/>
            <a:ext cx="3108960" cy="494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470" y="502920"/>
            <a:ext cx="2251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Change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Password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Page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15900" y="4661385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Submit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36740" y="5086528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Cancel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194159" y="3105208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Verification Code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194159" y="3631524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Password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194159" y="4150785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 Password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58898" y="2513079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chemeClr val="bg1"/>
                </a:solidFill>
                <a:effectLst>
                  <a:outerShdw blurRad="50800" dist="266700" dir="1980000" algn="ctr" rotWithShape="0">
                    <a:srgbClr val="000000">
                      <a:alpha val="43137"/>
                    </a:srgbClr>
                  </a:outerShdw>
                </a:effectLst>
                <a:latin typeface="Apple Chancery" charset="0"/>
                <a:ea typeface="Apple Chancery" charset="0"/>
                <a:cs typeface="Apple Chancery" charset="0"/>
              </a:rPr>
              <a:t>Password Change</a:t>
            </a:r>
            <a:endParaRPr lang="en-US" sz="2400" dirty="0">
              <a:solidFill>
                <a:schemeClr val="bg1"/>
              </a:solidFill>
              <a:effectLst>
                <a:outerShdw blurRad="50800" dist="266700" dir="1980000" algn="ctr" rotWithShape="0">
                  <a:srgbClr val="000000">
                    <a:alpha val="43137"/>
                  </a:srgbClr>
                </a:outerShdw>
              </a:effectLst>
              <a:latin typeface="Apple Chancery" charset="0"/>
              <a:ea typeface="Apple Chancery" charset="0"/>
              <a:cs typeface="Apple Chancery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76" y="1072632"/>
            <a:ext cx="2050676" cy="128587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88900" dir="276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011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12" y="0"/>
            <a:ext cx="3440545" cy="68580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063240" y="621792"/>
            <a:ext cx="1389888" cy="749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7231241" y="621792"/>
            <a:ext cx="1389888" cy="749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62402" y="673529"/>
            <a:ext cx="740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NAV</a:t>
            </a:r>
          </a:p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621129" y="812028"/>
            <a:ext cx="92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Settings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87704" y="1234440"/>
            <a:ext cx="3108960" cy="448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97529" y="1371600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Map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83391" y="1371600"/>
            <a:ext cx="49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List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70415" y="1784866"/>
            <a:ext cx="2943537" cy="346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022" y="1784865"/>
            <a:ext cx="2932930" cy="346556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650" y="3302000"/>
            <a:ext cx="266700" cy="254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59" y="3508633"/>
            <a:ext cx="354584" cy="3545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315" y="3423739"/>
            <a:ext cx="300418" cy="3004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372" y="4560176"/>
            <a:ext cx="354584" cy="35458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062" y="4336805"/>
            <a:ext cx="290576" cy="29057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268" y="2784648"/>
            <a:ext cx="370471" cy="37047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6844" y="2763391"/>
            <a:ext cx="225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Home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Map-View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73980" y="5286999"/>
            <a:ext cx="1170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Add Game</a:t>
            </a:r>
          </a:p>
        </p:txBody>
      </p:sp>
    </p:spTree>
    <p:extLst>
      <p:ext uri="{BB962C8B-B14F-4D97-AF65-F5344CB8AC3E}">
        <p14:creationId xmlns:p14="http://schemas.microsoft.com/office/powerpoint/2010/main" val="158326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12" y="0"/>
            <a:ext cx="3440545" cy="68580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063240" y="621792"/>
            <a:ext cx="1389888" cy="749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7231241" y="621792"/>
            <a:ext cx="1389888" cy="749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62402" y="673529"/>
            <a:ext cx="740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NAV</a:t>
            </a:r>
          </a:p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621129" y="812028"/>
            <a:ext cx="92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Settings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87704" y="1234440"/>
            <a:ext cx="3108960" cy="448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97529" y="1371600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Map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83391" y="1371600"/>
            <a:ext cx="49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List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70415" y="2353580"/>
            <a:ext cx="2943537" cy="28804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650" y="3302000"/>
            <a:ext cx="266700" cy="2540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6844" y="2763391"/>
            <a:ext cx="225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Home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List</a:t>
            </a:r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-View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694611" y="1740932"/>
            <a:ext cx="2295144" cy="19023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Search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4824928" y="2012163"/>
            <a:ext cx="1818296" cy="2520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Filter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36615" y="2012163"/>
            <a:ext cx="289506" cy="25209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370415" y="2633472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70415" y="3289808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370415" y="3947160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370415" y="4603496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370415" y="5234044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19615" y="2307827"/>
            <a:ext cx="134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Results: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14117" y="2994134"/>
            <a:ext cx="1444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10:00am – 12:00pm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914117" y="2628307"/>
            <a:ext cx="1430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Basketball Game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155264" y="3684449"/>
            <a:ext cx="1286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# of players/ total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928157" y="2821366"/>
            <a:ext cx="143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South Park (3 miles)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4420291" y="2689344"/>
            <a:ext cx="548640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283" y="2712905"/>
            <a:ext cx="490359" cy="490359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420291" y="3344417"/>
            <a:ext cx="548640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428602" y="3994982"/>
            <a:ext cx="548640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431736" y="4659375"/>
            <a:ext cx="548640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903" y="3321686"/>
            <a:ext cx="600710" cy="60071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897" y="4055153"/>
            <a:ext cx="427129" cy="42712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766" y="4696428"/>
            <a:ext cx="497025" cy="49702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798079" y="278302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3/6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788755" y="34372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668391" y="408682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7/10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722608" y="474902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4/15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941031" y="3639892"/>
            <a:ext cx="129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3:00pm – 4:30pm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4941031" y="3274065"/>
            <a:ext cx="656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Tennis</a:t>
            </a:r>
            <a:endParaRPr 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955071" y="3467124"/>
            <a:ext cx="1433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North Park (4 miles)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966153" y="4317660"/>
            <a:ext cx="129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6:00pm – 8:00pm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966153" y="3951833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Big Soccer Game</a:t>
            </a:r>
            <a:endParaRPr 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4980193" y="4144892"/>
            <a:ext cx="1520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East Park (3.75 miles)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4984821" y="4957045"/>
            <a:ext cx="1287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6:00am – 7:00pm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984821" y="4591218"/>
            <a:ext cx="1430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Basketball Game</a:t>
            </a:r>
            <a:endParaRPr 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998861" y="4784277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The Y (2 miles)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5273980" y="5286999"/>
            <a:ext cx="1170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Add Game</a:t>
            </a:r>
          </a:p>
        </p:txBody>
      </p:sp>
    </p:spTree>
    <p:extLst>
      <p:ext uri="{BB962C8B-B14F-4D97-AF65-F5344CB8AC3E}">
        <p14:creationId xmlns:p14="http://schemas.microsoft.com/office/powerpoint/2010/main" val="1448158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039" y="2485598"/>
            <a:ext cx="2251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Game 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Creation 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View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71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12" y="0"/>
            <a:ext cx="344054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87704" y="1234440"/>
            <a:ext cx="3108960" cy="448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04291" y="1668490"/>
            <a:ext cx="3108960" cy="17622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87704" y="3861315"/>
            <a:ext cx="3108960" cy="15104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flipH="1">
            <a:off x="5101114" y="1265931"/>
            <a:ext cx="148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gradFill flip="none" rotWithShape="1">
                  <a:gsLst>
                    <a:gs pos="0">
                      <a:schemeClr val="accent4">
                        <a:lumMod val="89000"/>
                      </a:schemeClr>
                    </a:gs>
                    <a:gs pos="23000">
                      <a:schemeClr val="accent4">
                        <a:lumMod val="89000"/>
                      </a:schemeClr>
                    </a:gs>
                    <a:gs pos="69000">
                      <a:schemeClr val="accent4">
                        <a:lumMod val="75000"/>
                      </a:schemeClr>
                    </a:gs>
                    <a:gs pos="97000">
                      <a:schemeClr val="accent4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Game Title</a:t>
            </a:r>
            <a:endParaRPr lang="en-US" dirty="0">
              <a:gradFill flip="none" rotWithShape="1">
                <a:gsLst>
                  <a:gs pos="0">
                    <a:schemeClr val="accent4">
                      <a:lumMod val="89000"/>
                    </a:schemeClr>
                  </a:gs>
                  <a:gs pos="23000">
                    <a:schemeClr val="accent4">
                      <a:lumMod val="89000"/>
                    </a:schemeClr>
                  </a:gs>
                  <a:gs pos="69000">
                    <a:schemeClr val="accent4">
                      <a:lumMod val="75000"/>
                    </a:schemeClr>
                  </a:gs>
                  <a:gs pos="97000">
                    <a:schemeClr val="accent4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50055" y="1663281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Captain: </a:t>
            </a:r>
            <a:r>
              <a:rPr lang="en-US" sz="1600" b="1" dirty="0" smtClean="0">
                <a:solidFill>
                  <a:srgbClr val="00B0F0"/>
                </a:solidFill>
              </a:rPr>
              <a:t>Mike Jones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2079" y="1940992"/>
            <a:ext cx="1467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Location: North Park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282079" y="2732518"/>
            <a:ext cx="30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Description:</a:t>
            </a:r>
          </a:p>
          <a:p>
            <a:r>
              <a:rPr lang="en-US" sz="1200" dirty="0" smtClean="0"/>
              <a:t>      We want to get a game of 3 on 3 together </a:t>
            </a:r>
          </a:p>
          <a:p>
            <a:r>
              <a:rPr lang="en-US" sz="1200" dirty="0" smtClean="0"/>
              <a:t>around noon.  Any skill level is welcome.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282079" y="2431388"/>
            <a:ext cx="919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Players: 3/6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301907" y="2182224"/>
            <a:ext cx="1901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Time: 12:00pm – whenever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4593901" y="3485414"/>
            <a:ext cx="2606040" cy="3295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GAME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301907" y="5418107"/>
            <a:ext cx="2635389" cy="255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here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981660" y="5418107"/>
            <a:ext cx="369193" cy="255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302565" y="3900503"/>
            <a:ext cx="913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Mike Jones 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433691" y="4128285"/>
            <a:ext cx="1535998" cy="4308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Hey everyone message </a:t>
            </a:r>
          </a:p>
          <a:p>
            <a:r>
              <a:rPr lang="en-US" sz="1100" dirty="0" smtClean="0"/>
              <a:t>here if you want in.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6400129" y="4613289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Random Dude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828108" y="4846480"/>
            <a:ext cx="1522746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I am so down.  Do we need to bring anything</a:t>
            </a:r>
            <a:endParaRPr lang="en-US" sz="1100" dirty="0"/>
          </a:p>
        </p:txBody>
      </p:sp>
      <p:sp>
        <p:nvSpPr>
          <p:cNvPr id="28" name="Rectangle 27"/>
          <p:cNvSpPr/>
          <p:nvPr/>
        </p:nvSpPr>
        <p:spPr>
          <a:xfrm>
            <a:off x="8649573" y="2225055"/>
            <a:ext cx="2606040" cy="26290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Pop up (“joined”)</a:t>
            </a:r>
          </a:p>
          <a:p>
            <a:pPr algn="ctr"/>
            <a:r>
              <a:rPr lang="en-US" dirty="0" smtClean="0"/>
              <a:t>Button changes to </a:t>
            </a:r>
          </a:p>
          <a:p>
            <a:pPr algn="ctr"/>
            <a:r>
              <a:rPr lang="en-US" dirty="0" smtClean="0"/>
              <a:t>”Leave Game”</a:t>
            </a:r>
            <a:endParaRPr lang="en-US" dirty="0"/>
          </a:p>
        </p:txBody>
      </p:sp>
      <p:sp>
        <p:nvSpPr>
          <p:cNvPr id="29" name="Left Arrow 28"/>
          <p:cNvSpPr/>
          <p:nvPr/>
        </p:nvSpPr>
        <p:spPr>
          <a:xfrm>
            <a:off x="7314115" y="3513867"/>
            <a:ext cx="1314449" cy="296698"/>
          </a:xfrm>
          <a:prstGeom prst="lef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26844" y="2784097"/>
            <a:ext cx="225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Game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View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007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397</Words>
  <Application>Microsoft Macintosh PowerPoint</Application>
  <PresentationFormat>Widescreen</PresentationFormat>
  <Paragraphs>214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Apple Chancery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Twohy, Richard E</dc:creator>
  <cp:lastModifiedBy>Twohy, Richard E</cp:lastModifiedBy>
  <cp:revision>52</cp:revision>
  <dcterms:created xsi:type="dcterms:W3CDTF">2016-01-21T15:44:00Z</dcterms:created>
  <dcterms:modified xsi:type="dcterms:W3CDTF">2016-01-26T17:38:33Z</dcterms:modified>
</cp:coreProperties>
</file>