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>
        <p:scale>
          <a:sx n="111" d="100"/>
          <a:sy n="111" d="100"/>
        </p:scale>
        <p:origin x="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2565" y="3900503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3691" y="4128285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129" y="461328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8108" y="4846480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7468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2677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38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818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345645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354211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6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33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5358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7225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6615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655980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5354211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5388693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453158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88293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08232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46539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84846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22713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8232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46539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8484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2271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8232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4653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8484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2271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74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6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16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02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90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15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45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4368141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366</Words>
  <Application>Microsoft Macintosh PowerPoint</Application>
  <PresentationFormat>Widescreen</PresentationFormat>
  <Paragraphs>202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46</cp:revision>
  <dcterms:created xsi:type="dcterms:W3CDTF">2016-01-21T15:44:00Z</dcterms:created>
  <dcterms:modified xsi:type="dcterms:W3CDTF">2016-01-24T17:31:30Z</dcterms:modified>
</cp:coreProperties>
</file>