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5" r:id="rId3"/>
    <p:sldId id="266" r:id="rId4"/>
    <p:sldId id="267" r:id="rId5"/>
    <p:sldId id="268" r:id="rId6"/>
    <p:sldId id="259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either a text message a email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9616" y="19314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9144" y="19736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Verification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79616" y="259823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9144" y="264038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79616" y="32649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29144" y="33071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49290" y="4214846"/>
            <a:ext cx="800100" cy="4114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Change Password </a:t>
            </a:r>
            <a:r>
              <a:rPr lang="en-US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685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51660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470" y="502920"/>
            <a:ext cx="26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-map</a:t>
            </a:r>
          </a:p>
          <a:p>
            <a:r>
              <a:rPr lang="en-US" dirty="0" smtClean="0"/>
              <a:t>-list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560" y="502920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3440" y="502920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464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11001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List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81850" y="272820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24750" y="531138"/>
            <a:ext cx="92583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93630" y="531138"/>
            <a:ext cx="97536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6483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944020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95156" y="1793796"/>
            <a:ext cx="3760470" cy="33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 W/ Pins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3630" y="5490478"/>
            <a:ext cx="800100" cy="78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37470" y="5638503"/>
            <a:ext cx="7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7" name="Oval 26"/>
          <p:cNvSpPr/>
          <p:nvPr/>
        </p:nvSpPr>
        <p:spPr>
          <a:xfrm>
            <a:off x="8450580" y="2423160"/>
            <a:ext cx="165735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16315" y="1925312"/>
            <a:ext cx="1102015" cy="63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</a:p>
        </p:txBody>
      </p:sp>
      <p:sp>
        <p:nvSpPr>
          <p:cNvPr id="29" name="Oval 28"/>
          <p:cNvSpPr/>
          <p:nvPr/>
        </p:nvSpPr>
        <p:spPr>
          <a:xfrm flipH="1">
            <a:off x="7806691" y="4469130"/>
            <a:ext cx="194309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071714" y="1965496"/>
            <a:ext cx="3602939" cy="2773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71714" y="2450098"/>
            <a:ext cx="3672840" cy="38001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071714" y="29260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71714" y="397002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0308" y="51358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81279" y="2503423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Results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20504" y="2560320"/>
            <a:ext cx="1818296" cy="31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20504" y="2560194"/>
            <a:ext cx="289506" cy="31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54905" y="3725511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2101609" y="29948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Title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094524" y="3666503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93399" y="293924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2486" y="378297"/>
            <a:ext cx="21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Game</a:t>
            </a:r>
          </a:p>
          <a:p>
            <a:pPr algn="ctr"/>
            <a:r>
              <a:rPr lang="en-US" sz="3600" dirty="0" smtClean="0"/>
              <a:t>Title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310961" y="1573821"/>
            <a:ext cx="3726180" cy="180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1341" y="1573821"/>
            <a:ext cx="1065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Captain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310961" y="1850820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11980" y="545595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60762" y="545595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310961" y="3954298"/>
            <a:ext cx="3726180" cy="217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7810" y="185081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550929" y="5554980"/>
            <a:ext cx="3246243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65616" y="5566410"/>
            <a:ext cx="495354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0961" y="2101638"/>
            <a:ext cx="898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97326"/>
              </p:ext>
            </p:extLst>
          </p:nvPr>
        </p:nvGraphicFramePr>
        <p:xfrm>
          <a:off x="4310960" y="2536799"/>
          <a:ext cx="37261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931545"/>
                <a:gridCol w="931545"/>
                <a:gridCol w="931545"/>
              </a:tblGrid>
              <a:tr h="22726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#Played</a:t>
                      </a:r>
                      <a:endParaRPr lang="en-US" dirty="0"/>
                    </a:p>
                  </a:txBody>
                  <a:tcPr/>
                </a:tc>
              </a:tr>
              <a:tr h="227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4907253" y="3448819"/>
            <a:ext cx="2606040" cy="4569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5400" y="2240137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7579942" y="3528949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968" y="1237105"/>
            <a:ext cx="109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Start/end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91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19888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6270" y="449342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5150" y="449342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195" y="1251371"/>
            <a:ext cx="4114800" cy="181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6250" y="1337310"/>
            <a:ext cx="1508760" cy="1577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Profile </a:t>
            </a:r>
          </a:p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609" y="1690800"/>
            <a:ext cx="46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Age: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71268" y="1895397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4609" y="208987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Gender: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1268" y="2264577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Rating: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82766" y="125294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6565" y="2528159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Active: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86250" y="3234690"/>
            <a:ext cx="3794760" cy="134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593" y="3169413"/>
            <a:ext cx="13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Achievments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87660" y="3633406"/>
            <a:ext cx="505087" cy="585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054" y="3633406"/>
            <a:ext cx="505087" cy="5855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0025" y="3616301"/>
            <a:ext cx="505087" cy="5855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76842" y="3651266"/>
            <a:ext cx="505087" cy="585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136" y="3724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11091" y="3730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89195" y="2021421"/>
            <a:ext cx="1118482" cy="399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6966"/>
              </p:ext>
            </p:extLst>
          </p:nvPr>
        </p:nvGraphicFramePr>
        <p:xfrm>
          <a:off x="4446270" y="4982146"/>
          <a:ext cx="3444240" cy="124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240"/>
              </a:tblGrid>
              <a:tr h="623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 games</a:t>
                      </a:r>
                      <a:endParaRPr lang="en-US" dirty="0"/>
                    </a:p>
                  </a:txBody>
                  <a:tcPr/>
                </a:tc>
              </a:tr>
              <a:tr h="62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240</Words>
  <Application>Microsoft Macintosh PowerPoint</Application>
  <PresentationFormat>Widescreen</PresentationFormat>
  <Paragraphs>145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29</cp:revision>
  <dcterms:created xsi:type="dcterms:W3CDTF">2016-01-21T15:44:00Z</dcterms:created>
  <dcterms:modified xsi:type="dcterms:W3CDTF">2016-01-21T20:33:36Z</dcterms:modified>
</cp:coreProperties>
</file>