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7"/>
  </p:normalViewPr>
  <p:slideViewPr>
    <p:cSldViewPr snapToGrid="0" snapToObjects="1">
      <p:cViewPr varScale="1">
        <p:scale>
          <a:sx n="112" d="100"/>
          <a:sy n="112" d="100"/>
        </p:scale>
        <p:origin x="224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25F84-FD09-D542-8021-99D93A2A6567}" type="datetimeFigureOut">
              <a:rPr lang="en-US" smtClean="0"/>
              <a:t>1/21/16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750F4-F706-D848-81FD-B8DFCE8B7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65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58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2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parse automatically the texts </a:t>
            </a:r>
            <a:r>
              <a:rPr lang="en-US" dirty="0" err="1" smtClean="0"/>
              <a:t>inputed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48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either a text message a email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2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list of items to bring button</a:t>
            </a:r>
            <a:r>
              <a:rPr lang="en-US" baseline="0" dirty="0" smtClean="0"/>
              <a:t> (checklist of game items)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6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8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2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0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5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4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5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9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0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D5DEA-293A-6C49-8636-6C14B8B3C869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5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116651" y="210312"/>
            <a:ext cx="4114800" cy="6318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20565" y="762250"/>
            <a:ext cx="338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Who’s </a:t>
            </a:r>
            <a:r>
              <a:rPr lang="en-US" sz="3200" dirty="0" err="1" smtClean="0"/>
              <a:t>Playin</a:t>
            </a:r>
            <a:r>
              <a:rPr lang="en-US" sz="3200" dirty="0" smtClean="0"/>
              <a:t>’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392239" y="1542288"/>
            <a:ext cx="156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“Logo Here”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040630" y="2928890"/>
            <a:ext cx="2343150" cy="41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040630" y="3536156"/>
            <a:ext cx="2343150" cy="41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520565" y="5318903"/>
            <a:ext cx="1445895" cy="556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30393" y="4915900"/>
            <a:ext cx="156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30393" y="3974270"/>
            <a:ext cx="156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Login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99656" y="2937367"/>
            <a:ext cx="174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37810" y="3536156"/>
            <a:ext cx="174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Password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61502" y="4646587"/>
            <a:ext cx="181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Forgot Password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55239" y="5403550"/>
            <a:ext cx="181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Facebook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333090" y="5318903"/>
            <a:ext cx="1445895" cy="556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180337" y="5412510"/>
            <a:ext cx="181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Google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1470" y="502920"/>
            <a:ext cx="202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5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16651" y="234077"/>
            <a:ext cx="4114800" cy="6318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979616" y="1931486"/>
            <a:ext cx="2343150" cy="41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979616" y="2505242"/>
            <a:ext cx="2343150" cy="41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981031" y="3063551"/>
            <a:ext cx="2343150" cy="41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017770" y="3665185"/>
            <a:ext cx="2343150" cy="41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76796" y="1952560"/>
            <a:ext cx="174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66360" y="3686259"/>
            <a:ext cx="204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Confirm Password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78211" y="3042608"/>
            <a:ext cx="174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76796" y="2526316"/>
            <a:ext cx="174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017770" y="4261187"/>
            <a:ext cx="2343150" cy="41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166360" y="4282261"/>
            <a:ext cx="204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017770" y="4879302"/>
            <a:ext cx="2343150" cy="41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166360" y="4900376"/>
            <a:ext cx="204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Phone Number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040630" y="5790117"/>
            <a:ext cx="1036320" cy="41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6347460" y="5790117"/>
            <a:ext cx="1036320" cy="41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144915" y="5790117"/>
            <a:ext cx="82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Create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51745" y="5815942"/>
            <a:ext cx="82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1470" y="502920"/>
            <a:ext cx="202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Account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9287" y="1722644"/>
            <a:ext cx="20231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/>
              <a:t>Create Account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278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16651" y="244602"/>
            <a:ext cx="4114800" cy="6318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1470" y="502920"/>
            <a:ext cx="202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Forgot Password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002476" y="3820430"/>
            <a:ext cx="2343150" cy="41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82486" y="1166967"/>
            <a:ext cx="2183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Reset Password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4350966" y="3543431"/>
            <a:ext cx="3646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*Enter Email </a:t>
            </a:r>
            <a:r>
              <a:rPr lang="en-US" sz="1200" dirty="0" smtClean="0"/>
              <a:t>Phone Number Or Username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774001" y="4780288"/>
            <a:ext cx="800100" cy="58038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Send 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9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16651" y="244602"/>
            <a:ext cx="4114800" cy="6318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79616" y="1931486"/>
            <a:ext cx="2343150" cy="41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29144" y="1973634"/>
            <a:ext cx="1889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Verification Code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979616" y="2598236"/>
            <a:ext cx="2343150" cy="41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29144" y="2640384"/>
            <a:ext cx="1889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 Password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979616" y="3264986"/>
            <a:ext cx="2343150" cy="41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29144" y="3307134"/>
            <a:ext cx="1889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Confirm Password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749290" y="4214846"/>
            <a:ext cx="800100" cy="4114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1470" y="502920"/>
            <a:ext cx="26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Change Password </a:t>
            </a:r>
            <a:r>
              <a:rPr lang="en-US" dirty="0" smtClean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2068519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51660" y="244602"/>
            <a:ext cx="4114800" cy="6318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1470" y="502920"/>
            <a:ext cx="2697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 Page</a:t>
            </a:r>
          </a:p>
          <a:p>
            <a:r>
              <a:rPr lang="en-US" dirty="0" smtClean="0"/>
              <a:t>-map</a:t>
            </a:r>
          </a:p>
          <a:p>
            <a:r>
              <a:rPr lang="en-US" dirty="0" smtClean="0"/>
              <a:t>-list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94560" y="502920"/>
            <a:ext cx="925830" cy="525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</a:t>
            </a:r>
            <a:r>
              <a:rPr lang="en-US" dirty="0"/>
              <a:t> </a:t>
            </a:r>
            <a:r>
              <a:rPr lang="en-US" dirty="0" smtClean="0"/>
              <a:t>Bar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63440" y="502920"/>
            <a:ext cx="975360" cy="525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Settings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34640" y="1287018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Map</a:t>
            </a:r>
            <a:endParaRPr lang="en-US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4110010" y="1287018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List</a:t>
            </a: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181850" y="272820"/>
            <a:ext cx="4114800" cy="6318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524750" y="531138"/>
            <a:ext cx="92583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</a:t>
            </a:r>
            <a:r>
              <a:rPr lang="en-US" dirty="0"/>
              <a:t> </a:t>
            </a:r>
            <a:r>
              <a:rPr lang="en-US" dirty="0" smtClean="0"/>
              <a:t>Bar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993630" y="531138"/>
            <a:ext cx="97536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Settings</a:t>
            </a:r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8164830" y="1315236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Map</a:t>
            </a:r>
            <a:endParaRPr lang="en-US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9440200" y="1315236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395156" y="1793796"/>
            <a:ext cx="3760470" cy="33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Map W/ Pins</a:t>
            </a: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993630" y="5490478"/>
            <a:ext cx="800100" cy="788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237470" y="5638503"/>
            <a:ext cx="731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+</a:t>
            </a:r>
          </a:p>
        </p:txBody>
      </p:sp>
      <p:sp>
        <p:nvSpPr>
          <p:cNvPr id="27" name="Oval 26"/>
          <p:cNvSpPr/>
          <p:nvPr/>
        </p:nvSpPr>
        <p:spPr>
          <a:xfrm>
            <a:off x="8450580" y="2423160"/>
            <a:ext cx="165735" cy="137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616315" y="1925312"/>
            <a:ext cx="1102015" cy="635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Details</a:t>
            </a:r>
          </a:p>
        </p:txBody>
      </p:sp>
      <p:sp>
        <p:nvSpPr>
          <p:cNvPr id="29" name="Oval 28"/>
          <p:cNvSpPr/>
          <p:nvPr/>
        </p:nvSpPr>
        <p:spPr>
          <a:xfrm flipH="1">
            <a:off x="7806691" y="4469130"/>
            <a:ext cx="194309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071714" y="1965496"/>
            <a:ext cx="3602939" cy="2773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Bar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071714" y="2450098"/>
            <a:ext cx="3672840" cy="380011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2071714" y="2926080"/>
            <a:ext cx="36728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071714" y="3970020"/>
            <a:ext cx="36728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40308" y="5135880"/>
            <a:ext cx="36728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81279" y="2503423"/>
            <a:ext cx="1265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of Results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820504" y="2560320"/>
            <a:ext cx="1818296" cy="31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Filter</a:t>
            </a: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820504" y="2560194"/>
            <a:ext cx="289506" cy="312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954905" y="3725511"/>
            <a:ext cx="71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Distance</a:t>
            </a:r>
            <a:endParaRPr lang="en-US" sz="1200"/>
          </a:p>
        </p:txBody>
      </p:sp>
      <p:sp>
        <p:nvSpPr>
          <p:cNvPr id="47" name="TextBox 46"/>
          <p:cNvSpPr txBox="1"/>
          <p:nvPr/>
        </p:nvSpPr>
        <p:spPr>
          <a:xfrm>
            <a:off x="2101609" y="2994863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Title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094524" y="3666503"/>
            <a:ext cx="1286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# of players/ total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993399" y="2939248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Place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5907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116651" y="244602"/>
            <a:ext cx="4114800" cy="6318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470" y="502920"/>
            <a:ext cx="26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 Page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82486" y="378297"/>
            <a:ext cx="2183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Game</a:t>
            </a:r>
          </a:p>
          <a:p>
            <a:pPr algn="ctr"/>
            <a:r>
              <a:rPr lang="en-US" sz="3600" dirty="0" smtClean="0"/>
              <a:t>Title</a:t>
            </a:r>
            <a:endParaRPr lang="en-US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4310961" y="1573821"/>
            <a:ext cx="3726180" cy="1807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41341" y="1573821"/>
            <a:ext cx="1065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Game Captain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310961" y="1850820"/>
            <a:ext cx="715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4411980" y="545595"/>
            <a:ext cx="925830" cy="525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</a:t>
            </a:r>
            <a:r>
              <a:rPr lang="en-US" dirty="0"/>
              <a:t> </a:t>
            </a:r>
            <a:r>
              <a:rPr lang="en-US" dirty="0" smtClean="0"/>
              <a:t>Bar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60762" y="545595"/>
            <a:ext cx="975360" cy="525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</a:t>
            </a:r>
            <a:endParaRPr lang="en-US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4310961" y="3954298"/>
            <a:ext cx="3726180" cy="2172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7810" y="1850819"/>
            <a:ext cx="1286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# of players/ total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4550929" y="5554980"/>
            <a:ext cx="3246243" cy="388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here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265616" y="5566410"/>
            <a:ext cx="495354" cy="354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10961" y="2101638"/>
            <a:ext cx="898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Description</a:t>
            </a:r>
            <a:endParaRPr lang="en-US" sz="12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097326"/>
              </p:ext>
            </p:extLst>
          </p:nvPr>
        </p:nvGraphicFramePr>
        <p:xfrm>
          <a:off x="4310960" y="2536799"/>
          <a:ext cx="37261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545"/>
                <a:gridCol w="931545"/>
                <a:gridCol w="931545"/>
                <a:gridCol w="931545"/>
              </a:tblGrid>
              <a:tr h="227261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#Played</a:t>
                      </a:r>
                      <a:endParaRPr lang="en-US" dirty="0"/>
                    </a:p>
                  </a:txBody>
                  <a:tcPr/>
                </a:tc>
              </a:tr>
              <a:tr h="2272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ounded Rectangle 16"/>
          <p:cNvSpPr/>
          <p:nvPr/>
        </p:nvSpPr>
        <p:spPr>
          <a:xfrm>
            <a:off x="4907253" y="3448819"/>
            <a:ext cx="2606040" cy="4569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GAME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15400" y="2240137"/>
            <a:ext cx="2606040" cy="26290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Pop up (“joined”)</a:t>
            </a:r>
          </a:p>
          <a:p>
            <a:pPr algn="ctr"/>
            <a:r>
              <a:rPr lang="en-US" dirty="0" smtClean="0"/>
              <a:t>Button changes to </a:t>
            </a:r>
          </a:p>
          <a:p>
            <a:pPr algn="ctr"/>
            <a:r>
              <a:rPr lang="en-US" dirty="0" smtClean="0"/>
              <a:t>”Leave Game”</a:t>
            </a:r>
            <a:endParaRPr lang="en-US" dirty="0"/>
          </a:p>
        </p:txBody>
      </p:sp>
      <p:sp>
        <p:nvSpPr>
          <p:cNvPr id="20" name="Left Arrow 19"/>
          <p:cNvSpPr/>
          <p:nvPr/>
        </p:nvSpPr>
        <p:spPr>
          <a:xfrm>
            <a:off x="7579942" y="3528949"/>
            <a:ext cx="1314449" cy="296698"/>
          </a:xfrm>
          <a:prstGeom prst="lef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357968" y="1237105"/>
            <a:ext cx="1098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Start/end time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2913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116651" y="198882"/>
            <a:ext cx="4114800" cy="6318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470" y="502920"/>
            <a:ext cx="26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Profile Page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4446270" y="449342"/>
            <a:ext cx="925830" cy="525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</a:t>
            </a:r>
            <a:r>
              <a:rPr lang="en-US" dirty="0"/>
              <a:t> </a:t>
            </a:r>
            <a:r>
              <a:rPr lang="en-US" dirty="0" smtClean="0"/>
              <a:t>Bar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15150" y="449342"/>
            <a:ext cx="975360" cy="525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Settings</a:t>
            </a:r>
          </a:p>
        </p:txBody>
      </p:sp>
      <p:sp>
        <p:nvSpPr>
          <p:cNvPr id="6" name="Rectangle 5"/>
          <p:cNvSpPr/>
          <p:nvPr/>
        </p:nvSpPr>
        <p:spPr>
          <a:xfrm>
            <a:off x="4139195" y="1251371"/>
            <a:ext cx="4114800" cy="1817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86250" y="1337310"/>
            <a:ext cx="1508760" cy="15773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Profile </a:t>
            </a:r>
          </a:p>
          <a:p>
            <a:pPr algn="ctr"/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64609" y="1690800"/>
            <a:ext cx="463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Age: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971268" y="1895397"/>
            <a:ext cx="757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Location: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964609" y="2089877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Gender: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971268" y="2264577"/>
            <a:ext cx="620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Rating: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482766" y="1252949"/>
            <a:ext cx="806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Name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966565" y="2528159"/>
            <a:ext cx="896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Last Active: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4286250" y="3234690"/>
            <a:ext cx="3794760" cy="1348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33593" y="3169413"/>
            <a:ext cx="1395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Achievments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787660" y="3633406"/>
            <a:ext cx="505087" cy="5855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584054" y="3633406"/>
            <a:ext cx="505087" cy="58551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350025" y="3616301"/>
            <a:ext cx="505087" cy="5855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176842" y="3651266"/>
            <a:ext cx="505087" cy="585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357136" y="37243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&lt;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711091" y="37308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&gt;</a:t>
            </a:r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989195" y="2021421"/>
            <a:ext cx="1118482" cy="399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message</a:t>
            </a:r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566966"/>
              </p:ext>
            </p:extLst>
          </p:nvPr>
        </p:nvGraphicFramePr>
        <p:xfrm>
          <a:off x="4446270" y="4982146"/>
          <a:ext cx="3444240" cy="124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240"/>
              </a:tblGrid>
              <a:tr h="6236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Past games</a:t>
                      </a:r>
                      <a:endParaRPr lang="en-US" dirty="0"/>
                    </a:p>
                  </a:txBody>
                  <a:tcPr/>
                </a:tc>
              </a:tr>
              <a:tr h="6236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7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117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04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188</Words>
  <Application>Microsoft Macintosh PowerPoint</Application>
  <PresentationFormat>Widescreen</PresentationFormat>
  <Paragraphs>96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Twohy, Richard E</dc:creator>
  <cp:lastModifiedBy>Twohy, Richard E</cp:lastModifiedBy>
  <cp:revision>9</cp:revision>
  <dcterms:created xsi:type="dcterms:W3CDTF">2016-01-21T15:44:00Z</dcterms:created>
  <dcterms:modified xsi:type="dcterms:W3CDTF">2016-01-21T17:18:53Z</dcterms:modified>
</cp:coreProperties>
</file>