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7"/>
  </p:normalViewPr>
  <p:slideViewPr>
    <p:cSldViewPr snapToGrid="0" snapToObjects="1">
      <p:cViewPr>
        <p:scale>
          <a:sx n="111" d="100"/>
          <a:sy n="111" d="100"/>
        </p:scale>
        <p:origin x="129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need an edit view for this screen as well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lighning</a:t>
            </a:r>
            <a:r>
              <a:rPr lang="en-US" dirty="0" smtClean="0"/>
              <a:t> bolt</a:t>
            </a:r>
            <a:r>
              <a:rPr lang="en-US" baseline="0" dirty="0" smtClean="0"/>
              <a:t> could be the message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Last Games Played in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3012208" cy="27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Message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56404" y="4155311"/>
            <a:ext cx="3156847" cy="2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82079" y="4779481"/>
            <a:ext cx="3156847" cy="2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5375770" y="3846561"/>
            <a:ext cx="1042301" cy="369332"/>
          </a:xfrm>
          <a:prstGeom prst="rect">
            <a:avLst/>
          </a:prstGeom>
          <a:noFill/>
          <a:effectLst>
            <a:outerShdw blurRad="50800" dist="774700" dir="5400000" sx="34000" sy="34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3 Players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20137" y="4227752"/>
            <a:ext cx="547529" cy="50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0" y="4256355"/>
            <a:ext cx="492602" cy="49260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320137" y="4844078"/>
            <a:ext cx="547529" cy="50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0" y="4872681"/>
            <a:ext cx="492602" cy="4926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7665" y="4155311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Mike Jones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67665" y="474895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Dude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64" y="4332655"/>
            <a:ext cx="421451" cy="4214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7" y="4405686"/>
            <a:ext cx="388918" cy="3889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6666" y="4102526"/>
            <a:ext cx="55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72206" y="4189832"/>
            <a:ext cx="29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44" y="4960730"/>
            <a:ext cx="421451" cy="4214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86" y="4988037"/>
            <a:ext cx="388918" cy="38891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50546" y="4730601"/>
            <a:ext cx="55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6086" y="4779481"/>
            <a:ext cx="38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52" name="Lightning Bolt 51"/>
          <p:cNvSpPr/>
          <p:nvPr/>
        </p:nvSpPr>
        <p:spPr>
          <a:xfrm>
            <a:off x="6841682" y="5473706"/>
            <a:ext cx="433412" cy="20263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9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426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4025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923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95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837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26220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27076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0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1915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3782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3172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572537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327076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3305250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369715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4850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24789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3096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1403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39270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4789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6309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0140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39270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2478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6309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0140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9270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31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3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73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59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47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2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2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2284698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-13047" y="25372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Friend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01256" y="2678338"/>
            <a:ext cx="2314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mtClean="0">
                <a:latin typeface="Arial" charset="0"/>
                <a:ea typeface="Arial" charset="0"/>
                <a:cs typeface="Arial" charset="0"/>
              </a:rPr>
              <a:t>User/Admin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19" y="0"/>
            <a:ext cx="3440545" cy="68580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36071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80475" y="1244613"/>
            <a:ext cx="3108960" cy="2204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2568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45" y="1698657"/>
            <a:ext cx="911828" cy="91182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16482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741865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742721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742721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6380475" y="2596074"/>
            <a:ext cx="3089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I like basketball, football, baseball, and magic the gathering.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55393" y="1544768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082" y="1790032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55393" y="2011047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21795" y="3037134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List-View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2361" y="3342125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mtClean="0">
                <a:latin typeface="Arial" charset="0"/>
                <a:ea typeface="Arial" charset="0"/>
                <a:cs typeface="Arial" charset="0"/>
              </a:rPr>
              <a:t>Menu 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03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8595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67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0905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4692" y="3342125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Misc.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713157" y="790936"/>
            <a:ext cx="670008" cy="443504"/>
          </a:xfrm>
          <a:prstGeom prst="bracket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9487434" y="698790"/>
            <a:ext cx="787869" cy="535650"/>
          </a:xfrm>
          <a:prstGeom prst="bracket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6509" y="153265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2371" y="1532653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9395" y="2514633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630" y="3463053"/>
            <a:ext cx="266700" cy="254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243591" y="1901985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373908" y="2173216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5595" y="2173216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19395" y="2794525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19395" y="3450861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19395" y="4108213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9395" y="4764549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19395" y="5395097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8595" y="2468880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3097" y="3155187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463097" y="2789360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77137" y="298241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969271" y="285039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63" y="2873958"/>
            <a:ext cx="490359" cy="49035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969271" y="3505470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77582" y="415603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0716" y="4820428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3" y="3482739"/>
            <a:ext cx="600710" cy="6007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77" y="4216206"/>
            <a:ext cx="427129" cy="4271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6" y="4857481"/>
            <a:ext cx="497025" cy="4970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47059" y="2944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37735" y="35983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7371" y="4247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71588" y="49100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90011" y="3800945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90011" y="3435118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04051" y="3628177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15133" y="4478713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15133" y="411288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173" y="4305945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33801" y="5118098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533801" y="4752271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547841" y="494533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868595" y="1234440"/>
            <a:ext cx="2117000" cy="4480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41769" y="13637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latin typeface="Apple Color Emoji" charset="0"/>
                <a:ea typeface="Apple Color Emoji" charset="0"/>
                <a:cs typeface="Apple Color Emoji" charset="0"/>
              </a:rPr>
              <a:t>Menu</a:t>
            </a:r>
            <a:endParaRPr lang="en-US" b="1" u="sng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998497" y="1242459"/>
            <a:ext cx="2117000" cy="4480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71671" y="13717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pple Color Emoji" charset="0"/>
                <a:ea typeface="Apple Color Emoji" charset="0"/>
                <a:cs typeface="Apple Color Emoji" charset="0"/>
              </a:rPr>
              <a:t>Misc.</a:t>
            </a:r>
            <a:endParaRPr lang="en-US" b="1" u="sng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039" y="2485598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Chat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7704" y="1512918"/>
            <a:ext cx="3108960" cy="3864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3501" y="1614435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4627" y="1842217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1065" y="232722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9044" y="2560412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277689" y="2947491"/>
            <a:ext cx="87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8815" y="3175273"/>
            <a:ext cx="1885453" cy="600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If you could bring a black and </a:t>
            </a:r>
          </a:p>
          <a:p>
            <a:r>
              <a:rPr lang="en-US" sz="1100" dirty="0" smtClean="0"/>
              <a:t>White shirt that would be </a:t>
            </a:r>
          </a:p>
          <a:p>
            <a:r>
              <a:rPr lang="en-US" sz="1100" dirty="0" smtClean="0"/>
              <a:t>great.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268" y="382091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Dude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3247" y="4054102"/>
            <a:ext cx="152274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Ok will do!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767440" y="1235920"/>
            <a:ext cx="221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Chat: Mike Jones,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t>Random Dude 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7074447" y="1189753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512</Words>
  <Application>Microsoft Macintosh PowerPoint</Application>
  <PresentationFormat>Widescreen</PresentationFormat>
  <Paragraphs>283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 Chancery</vt:lpstr>
      <vt:lpstr>Apple Color Emoji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57</cp:revision>
  <dcterms:created xsi:type="dcterms:W3CDTF">2016-01-21T15:44:00Z</dcterms:created>
  <dcterms:modified xsi:type="dcterms:W3CDTF">2016-02-02T15:26:24Z</dcterms:modified>
</cp:coreProperties>
</file>