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>
        <p:scale>
          <a:sx n="111" d="100"/>
          <a:sy n="111" d="100"/>
        </p:scale>
        <p:origin x="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2565" y="3900503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3691" y="4128285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129" y="461328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8108" y="4846480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9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426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4025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23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837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26220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27076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0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915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782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3172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72537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27076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305250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69715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850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24789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3096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1403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39270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4789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6309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0140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39270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2478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309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140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9270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1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3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73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9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47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2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2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2284698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13047" y="25372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Friend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01531" y="2585022"/>
            <a:ext cx="184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User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41" y="0"/>
            <a:ext cx="3440545" cy="6858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947233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66997" y="1244613"/>
            <a:ext cx="3108960" cy="2204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012206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7" y="1698657"/>
            <a:ext cx="911828" cy="91182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751347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9005174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9013740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9013740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7966997" y="2596074"/>
            <a:ext cx="3089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I like basketball, football, baseball, and magic the gathering.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441915" y="1544768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57604" y="1790032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41915" y="2011047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8317" y="3037134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383</Words>
  <Application>Microsoft Macintosh PowerPoint</Application>
  <PresentationFormat>Widescreen</PresentationFormat>
  <Paragraphs>210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50</cp:revision>
  <dcterms:created xsi:type="dcterms:W3CDTF">2016-01-21T15:44:00Z</dcterms:created>
  <dcterms:modified xsi:type="dcterms:W3CDTF">2016-01-24T17:55:37Z</dcterms:modified>
</cp:coreProperties>
</file>