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56" r:id="rId4"/>
    <p:sldId id="257" r:id="rId5"/>
    <p:sldId id="25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parse automatically the texts </a:t>
            </a:r>
            <a:r>
              <a:rPr lang="en-US" dirty="0" err="1" smtClean="0"/>
              <a:t>inputed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either a text message a email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4810" y="3268980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Text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94810" y="383476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4810" y="5357098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0061" y="5357098"/>
            <a:ext cx="1367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Stuff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76176" y="4840605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16651" y="21031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0565" y="762250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Who’s </a:t>
            </a:r>
            <a:r>
              <a:rPr lang="en-US" sz="3200" dirty="0" err="1" smtClean="0"/>
              <a:t>Playin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92239" y="1542288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“Logo Here”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0630" y="2928890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0630" y="353615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0565" y="5318903"/>
            <a:ext cx="1445895" cy="55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93" y="4915900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0393" y="3974270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9656" y="2937367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7810" y="3536156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502" y="4646587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Forgot Password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5239" y="5403550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33090" y="5318903"/>
            <a:ext cx="1445895" cy="55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0337" y="5412510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34077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79616" y="2505242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81031" y="3063551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17770" y="3665185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6796" y="1952560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6360" y="3686259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8211" y="3042608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6796" y="2526316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17770" y="4261187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6360" y="4282261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017770" y="4879302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66360" y="4900376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40630" y="5790117"/>
            <a:ext cx="103632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47460" y="5790117"/>
            <a:ext cx="103632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44915" y="5790117"/>
            <a:ext cx="8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Create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1745" y="5815942"/>
            <a:ext cx="8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9287" y="1722644"/>
            <a:ext cx="2023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Create Account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7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Forgot Password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2476" y="3820430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82486" y="116696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Reset Password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0966" y="3543431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*Enter Email </a:t>
            </a:r>
            <a:r>
              <a:rPr lang="en-US" sz="1200" dirty="0" smtClean="0"/>
              <a:t>Phone Number Or Username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74001" y="4780288"/>
            <a:ext cx="800100" cy="5803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9144" y="19736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Verification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79616" y="259823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9144" y="264038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79616" y="32649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144" y="33071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49290" y="4214846"/>
            <a:ext cx="800100" cy="4114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Password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68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1660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-map</a:t>
            </a:r>
          </a:p>
          <a:p>
            <a:r>
              <a:rPr lang="en-US" dirty="0" smtClean="0"/>
              <a:t>-list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560" y="502920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3440" y="502920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64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11001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List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81850" y="272820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24750" y="531138"/>
            <a:ext cx="92583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93630" y="531138"/>
            <a:ext cx="97536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483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944020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95156" y="1793796"/>
            <a:ext cx="3760470" cy="33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 W/ Pins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3630" y="5490478"/>
            <a:ext cx="800100" cy="78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37470" y="5638503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7" name="Oval 26"/>
          <p:cNvSpPr/>
          <p:nvPr/>
        </p:nvSpPr>
        <p:spPr>
          <a:xfrm>
            <a:off x="8450580" y="2423160"/>
            <a:ext cx="165735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16315" y="1925312"/>
            <a:ext cx="1102015" cy="63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</a:p>
        </p:txBody>
      </p:sp>
      <p:sp>
        <p:nvSpPr>
          <p:cNvPr id="29" name="Oval 28"/>
          <p:cNvSpPr/>
          <p:nvPr/>
        </p:nvSpPr>
        <p:spPr>
          <a:xfrm flipH="1">
            <a:off x="7806691" y="4469130"/>
            <a:ext cx="194309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071714" y="1965496"/>
            <a:ext cx="3602939" cy="2773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71714" y="2450098"/>
            <a:ext cx="3672840" cy="38001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071714" y="29260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71714" y="397002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0308" y="51358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1279" y="2503423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Results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20504" y="2560320"/>
            <a:ext cx="1818296" cy="31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0504" y="2560194"/>
            <a:ext cx="289506" cy="31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4905" y="3725511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101609" y="29948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094524" y="3666503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3399" y="29392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486" y="37829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Game</a:t>
            </a:r>
          </a:p>
          <a:p>
            <a:pPr algn="ctr"/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310961" y="1573821"/>
            <a:ext cx="3726180" cy="180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1341" y="1573821"/>
            <a:ext cx="106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Captain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10961" y="1850820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1980" y="545595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762" y="545595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310961" y="3954298"/>
            <a:ext cx="3726180" cy="217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7810" y="185081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550929" y="5554980"/>
            <a:ext cx="3246243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65616" y="5566410"/>
            <a:ext cx="495354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0961" y="2101638"/>
            <a:ext cx="898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97326"/>
              </p:ext>
            </p:extLst>
          </p:nvPr>
        </p:nvGraphicFramePr>
        <p:xfrm>
          <a:off x="4310960" y="2536799"/>
          <a:ext cx="37261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931545"/>
                <a:gridCol w="931545"/>
                <a:gridCol w="931545"/>
              </a:tblGrid>
              <a:tr h="22726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#Played</a:t>
                      </a:r>
                      <a:endParaRPr lang="en-US" dirty="0"/>
                    </a:p>
                  </a:txBody>
                  <a:tcPr/>
                </a:tc>
              </a:tr>
              <a:tr h="227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907253" y="3448819"/>
            <a:ext cx="2606040" cy="4569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5400" y="2240137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7579942" y="3528949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968" y="1237105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Start/end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91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199</Words>
  <Application>Microsoft Macintosh PowerPoint</Application>
  <PresentationFormat>Widescreen</PresentationFormat>
  <Paragraphs>114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12</cp:revision>
  <dcterms:created xsi:type="dcterms:W3CDTF">2016-01-21T15:44:00Z</dcterms:created>
  <dcterms:modified xsi:type="dcterms:W3CDTF">2016-01-21T19:31:26Z</dcterms:modified>
</cp:coreProperties>
</file>