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7"/>
  </p:normalViewPr>
  <p:slideViewPr>
    <p:cSldViewPr snapToGrid="0" snapToObjects="1">
      <p:cViewPr>
        <p:scale>
          <a:sx n="111" d="100"/>
          <a:sy n="111" d="100"/>
        </p:scale>
        <p:origin x="2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Last Games Played in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02565" y="3900503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3691" y="4128285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0129" y="4613289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8108" y="4846480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7468" y="1244613"/>
            <a:ext cx="3108960" cy="19649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52677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38" y="1698657"/>
            <a:ext cx="911828" cy="911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91818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345645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354211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6" y="1733312"/>
            <a:ext cx="421451" cy="421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33" y="2109894"/>
            <a:ext cx="388918" cy="3889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5358" y="1857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7225" y="2110360"/>
            <a:ext cx="2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6615" y="2894978"/>
            <a:ext cx="911828" cy="2662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Friend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655980" y="2894978"/>
            <a:ext cx="1377511" cy="2662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5354211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5388693" y="2211737"/>
            <a:ext cx="135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Last Active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 01/20/2016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453158" y="3645307"/>
            <a:ext cx="2817579" cy="1968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88293" y="3209528"/>
            <a:ext cx="195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</a:rPr>
              <a:t>Achievements</a:t>
            </a:r>
            <a:endParaRPr lang="en-US" sz="2400" dirty="0">
              <a:solidFill>
                <a:schemeClr val="accent2"/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08232" y="3755556"/>
            <a:ext cx="548640" cy="5486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6539" y="3755556"/>
            <a:ext cx="548640" cy="5486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84846" y="3755556"/>
            <a:ext cx="548640" cy="5486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22713" y="3755556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08232" y="4344645"/>
            <a:ext cx="548640" cy="54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46539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84846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22713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08232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46539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884846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22713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74" y="4348500"/>
            <a:ext cx="499299" cy="4992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16" y="4350787"/>
            <a:ext cx="499299" cy="4992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16" y="4350787"/>
            <a:ext cx="499299" cy="4992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02" y="4960814"/>
            <a:ext cx="499299" cy="4992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90" y="4943291"/>
            <a:ext cx="499299" cy="4992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15" y="4941274"/>
            <a:ext cx="499299" cy="4992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45" y="4958797"/>
            <a:ext cx="499299" cy="4992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4368141" y="2558903"/>
            <a:ext cx="9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Games: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161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349</Words>
  <Application>Microsoft Macintosh PowerPoint</Application>
  <PresentationFormat>Widescreen</PresentationFormat>
  <Paragraphs>188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48</cp:revision>
  <dcterms:created xsi:type="dcterms:W3CDTF">2016-01-21T15:44:00Z</dcterms:created>
  <dcterms:modified xsi:type="dcterms:W3CDTF">2016-01-24T17:32:22Z</dcterms:modified>
</cp:coreProperties>
</file>